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86" r:id="rId2"/>
    <p:sldId id="258" r:id="rId3"/>
    <p:sldId id="480" r:id="rId4"/>
    <p:sldId id="490" r:id="rId5"/>
    <p:sldId id="492" r:id="rId6"/>
    <p:sldId id="555" r:id="rId7"/>
    <p:sldId id="55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463291"/>
    <a:srgbClr val="45318F"/>
    <a:srgbClr val="FF725E"/>
    <a:srgbClr val="4A6A6F"/>
    <a:srgbClr val="284E57"/>
    <a:srgbClr val="284C56"/>
    <a:srgbClr val="E094D7"/>
    <a:srgbClr val="D168CD"/>
    <a:srgbClr val="ECB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DD99D-EDB3-48F5-AA9A-DB4BE250AD34}" v="77" dt="2026-05-15T10:45:31.053"/>
    <p1510:client id="{9AC38AFF-A346-4A70-AE58-E7B591287AC4}" v="12" dt="2026-05-15T10:53:25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320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ham Singh" userId="S::subham.singh@theknowledgeacademy.com::9a775da0-6330-470d-819c-c8f78cce0925" providerId="AD" clId="Web-{1BFDD99D-EDB3-48F5-AA9A-DB4BE250AD34}"/>
    <pc:docChg chg="delSld">
      <pc:chgData name="Subham Singh" userId="S::subham.singh@theknowledgeacademy.com::9a775da0-6330-470d-819c-c8f78cce0925" providerId="AD" clId="Web-{1BFDD99D-EDB3-48F5-AA9A-DB4BE250AD34}" dt="2026-05-15T10:45:31.053" v="76"/>
      <pc:docMkLst>
        <pc:docMk/>
      </pc:docMkLst>
      <pc:sldChg chg="del">
        <pc:chgData name="Subham Singh" userId="S::subham.singh@theknowledgeacademy.com::9a775da0-6330-470d-819c-c8f78cce0925" providerId="AD" clId="Web-{1BFDD99D-EDB3-48F5-AA9A-DB4BE250AD34}" dt="2026-05-15T10:45:30.896" v="28"/>
        <pc:sldMkLst>
          <pc:docMk/>
          <pc:sldMk cId="3994507895" sldId="502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96" v="27"/>
        <pc:sldMkLst>
          <pc:docMk/>
          <pc:sldMk cId="3080422560" sldId="503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96" v="26"/>
        <pc:sldMkLst>
          <pc:docMk/>
          <pc:sldMk cId="1978766672" sldId="504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96" v="25"/>
        <pc:sldMkLst>
          <pc:docMk/>
          <pc:sldMk cId="2371476194" sldId="505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81" v="24"/>
        <pc:sldMkLst>
          <pc:docMk/>
          <pc:sldMk cId="458940248" sldId="506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81" v="23"/>
        <pc:sldMkLst>
          <pc:docMk/>
          <pc:sldMk cId="2855215640" sldId="507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81" v="22"/>
        <pc:sldMkLst>
          <pc:docMk/>
          <pc:sldMk cId="2338595850" sldId="508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81" v="21"/>
        <pc:sldMkLst>
          <pc:docMk/>
          <pc:sldMk cId="4156546845" sldId="509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65" v="20"/>
        <pc:sldMkLst>
          <pc:docMk/>
          <pc:sldMk cId="2058028233" sldId="510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65" v="19"/>
        <pc:sldMkLst>
          <pc:docMk/>
          <pc:sldMk cId="3959795985" sldId="511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65" v="18"/>
        <pc:sldMkLst>
          <pc:docMk/>
          <pc:sldMk cId="431191486" sldId="512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65" v="17"/>
        <pc:sldMkLst>
          <pc:docMk/>
          <pc:sldMk cId="2157676514" sldId="513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65" v="16"/>
        <pc:sldMkLst>
          <pc:docMk/>
          <pc:sldMk cId="301823537" sldId="514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65" v="15"/>
        <pc:sldMkLst>
          <pc:docMk/>
          <pc:sldMk cId="3179224463" sldId="515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65" v="14"/>
        <pc:sldMkLst>
          <pc:docMk/>
          <pc:sldMk cId="848254444" sldId="516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1.053" v="76"/>
        <pc:sldMkLst>
          <pc:docMk/>
          <pc:sldMk cId="3725109970" sldId="555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1.053" v="75"/>
        <pc:sldMkLst>
          <pc:docMk/>
          <pc:sldMk cId="4126696217" sldId="556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1.053" v="74"/>
        <pc:sldMkLst>
          <pc:docMk/>
          <pc:sldMk cId="3982108039" sldId="557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1.037" v="73"/>
        <pc:sldMkLst>
          <pc:docMk/>
          <pc:sldMk cId="503624536" sldId="558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1.037" v="72"/>
        <pc:sldMkLst>
          <pc:docMk/>
          <pc:sldMk cId="1902728833" sldId="559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1.037" v="71"/>
        <pc:sldMkLst>
          <pc:docMk/>
          <pc:sldMk cId="3709756217" sldId="560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1.021" v="70"/>
        <pc:sldMkLst>
          <pc:docMk/>
          <pc:sldMk cId="3359874769" sldId="561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1.021" v="69"/>
        <pc:sldMkLst>
          <pc:docMk/>
          <pc:sldMk cId="1074732195" sldId="562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1.021" v="67"/>
        <pc:sldMkLst>
          <pc:docMk/>
          <pc:sldMk cId="2084225617" sldId="563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1.021" v="68"/>
        <pc:sldMkLst>
          <pc:docMk/>
          <pc:sldMk cId="17640479" sldId="564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1.006" v="66"/>
        <pc:sldMkLst>
          <pc:docMk/>
          <pc:sldMk cId="2656676004" sldId="565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1.006" v="65"/>
        <pc:sldMkLst>
          <pc:docMk/>
          <pc:sldMk cId="1151972077" sldId="566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90" v="64"/>
        <pc:sldMkLst>
          <pc:docMk/>
          <pc:sldMk cId="2733635194" sldId="567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90" v="63"/>
        <pc:sldMkLst>
          <pc:docMk/>
          <pc:sldMk cId="2587218301" sldId="568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90" v="62"/>
        <pc:sldMkLst>
          <pc:docMk/>
          <pc:sldMk cId="3448546749" sldId="569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90" v="61"/>
        <pc:sldMkLst>
          <pc:docMk/>
          <pc:sldMk cId="3918687145" sldId="570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90" v="60"/>
        <pc:sldMkLst>
          <pc:docMk/>
          <pc:sldMk cId="1204294608" sldId="571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90" v="59"/>
        <pc:sldMkLst>
          <pc:docMk/>
          <pc:sldMk cId="2239036014" sldId="572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90" v="58"/>
        <pc:sldMkLst>
          <pc:docMk/>
          <pc:sldMk cId="162576036" sldId="573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90" v="57"/>
        <pc:sldMkLst>
          <pc:docMk/>
          <pc:sldMk cId="1682425513" sldId="574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74" v="56"/>
        <pc:sldMkLst>
          <pc:docMk/>
          <pc:sldMk cId="3135773529" sldId="575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74" v="55"/>
        <pc:sldMkLst>
          <pc:docMk/>
          <pc:sldMk cId="1087552102" sldId="576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74" v="54"/>
        <pc:sldMkLst>
          <pc:docMk/>
          <pc:sldMk cId="1153573548" sldId="577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74" v="53"/>
        <pc:sldMkLst>
          <pc:docMk/>
          <pc:sldMk cId="3787923809" sldId="579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74" v="52"/>
        <pc:sldMkLst>
          <pc:docMk/>
          <pc:sldMk cId="364274848" sldId="580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74" v="51"/>
        <pc:sldMkLst>
          <pc:docMk/>
          <pc:sldMk cId="2197055608" sldId="582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59" v="50"/>
        <pc:sldMkLst>
          <pc:docMk/>
          <pc:sldMk cId="1076624011" sldId="583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59" v="49"/>
        <pc:sldMkLst>
          <pc:docMk/>
          <pc:sldMk cId="3174501398" sldId="584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43" v="45"/>
        <pc:sldMkLst>
          <pc:docMk/>
          <pc:sldMk cId="2927562004" sldId="587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43" v="47"/>
        <pc:sldMkLst>
          <pc:docMk/>
          <pc:sldMk cId="2130249053" sldId="588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43" v="46"/>
        <pc:sldMkLst>
          <pc:docMk/>
          <pc:sldMk cId="1917582414" sldId="590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43" v="44"/>
        <pc:sldMkLst>
          <pc:docMk/>
          <pc:sldMk cId="2521762389" sldId="591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43" v="43"/>
        <pc:sldMkLst>
          <pc:docMk/>
          <pc:sldMk cId="3848718648" sldId="592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43" v="42"/>
        <pc:sldMkLst>
          <pc:docMk/>
          <pc:sldMk cId="1177321516" sldId="593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28" v="41"/>
        <pc:sldMkLst>
          <pc:docMk/>
          <pc:sldMk cId="3590589562" sldId="594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28" v="40"/>
        <pc:sldMkLst>
          <pc:docMk/>
          <pc:sldMk cId="3012771244" sldId="595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28" v="39"/>
        <pc:sldMkLst>
          <pc:docMk/>
          <pc:sldMk cId="2366926760" sldId="597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28" v="38"/>
        <pc:sldMkLst>
          <pc:docMk/>
          <pc:sldMk cId="2401185482" sldId="598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12" v="36"/>
        <pc:sldMkLst>
          <pc:docMk/>
          <pc:sldMk cId="2825029053" sldId="599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12" v="35"/>
        <pc:sldMkLst>
          <pc:docMk/>
          <pc:sldMk cId="2753285458" sldId="601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96" v="29"/>
        <pc:sldMkLst>
          <pc:docMk/>
          <pc:sldMk cId="3842666799" sldId="603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12" v="34"/>
        <pc:sldMkLst>
          <pc:docMk/>
          <pc:sldMk cId="2983892932" sldId="604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12" v="33"/>
        <pc:sldMkLst>
          <pc:docMk/>
          <pc:sldMk cId="1040442687" sldId="605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12" v="32"/>
        <pc:sldMkLst>
          <pc:docMk/>
          <pc:sldMk cId="1707564047" sldId="606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12" v="31"/>
        <pc:sldMkLst>
          <pc:docMk/>
          <pc:sldMk cId="3754203965" sldId="608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96" v="30"/>
        <pc:sldMkLst>
          <pc:docMk/>
          <pc:sldMk cId="1237949586" sldId="609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28" v="37"/>
        <pc:sldMkLst>
          <pc:docMk/>
          <pc:sldMk cId="1579924184" sldId="610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943" v="48"/>
        <pc:sldMkLst>
          <pc:docMk/>
          <pc:sldMk cId="795000611" sldId="611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65" v="12"/>
        <pc:sldMkLst>
          <pc:docMk/>
          <pc:sldMk cId="1890134846" sldId="612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65" v="13"/>
        <pc:sldMkLst>
          <pc:docMk/>
          <pc:sldMk cId="617541502" sldId="613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49" v="11"/>
        <pc:sldMkLst>
          <pc:docMk/>
          <pc:sldMk cId="3724476971" sldId="614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49" v="10"/>
        <pc:sldMkLst>
          <pc:docMk/>
          <pc:sldMk cId="730939541" sldId="615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49" v="9"/>
        <pc:sldMkLst>
          <pc:docMk/>
          <pc:sldMk cId="2843750179" sldId="616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49" v="8"/>
        <pc:sldMkLst>
          <pc:docMk/>
          <pc:sldMk cId="3974212577" sldId="617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49" v="7"/>
        <pc:sldMkLst>
          <pc:docMk/>
          <pc:sldMk cId="1674649716" sldId="618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49" v="6"/>
        <pc:sldMkLst>
          <pc:docMk/>
          <pc:sldMk cId="207189121" sldId="619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49" v="5"/>
        <pc:sldMkLst>
          <pc:docMk/>
          <pc:sldMk cId="1744972549" sldId="620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49" v="4"/>
        <pc:sldMkLst>
          <pc:docMk/>
          <pc:sldMk cId="3229783802" sldId="621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49" v="3"/>
        <pc:sldMkLst>
          <pc:docMk/>
          <pc:sldMk cId="3825927967" sldId="622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49" v="2"/>
        <pc:sldMkLst>
          <pc:docMk/>
          <pc:sldMk cId="499019821" sldId="623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34" v="1"/>
        <pc:sldMkLst>
          <pc:docMk/>
          <pc:sldMk cId="3894480896" sldId="624"/>
        </pc:sldMkLst>
      </pc:sldChg>
      <pc:sldChg chg="del">
        <pc:chgData name="Subham Singh" userId="S::subham.singh@theknowledgeacademy.com::9a775da0-6330-470d-819c-c8f78cce0925" providerId="AD" clId="Web-{1BFDD99D-EDB3-48F5-AA9A-DB4BE250AD34}" dt="2026-05-15T10:45:30.834" v="0"/>
        <pc:sldMkLst>
          <pc:docMk/>
          <pc:sldMk cId="2192937791" sldId="625"/>
        </pc:sldMkLst>
      </pc:sldChg>
    </pc:docChg>
  </pc:docChgLst>
  <pc:docChgLst>
    <pc:chgData name="Subham Singh" userId="S::subham.singh@theknowledgeacademy.com::9a775da0-6330-470d-819c-c8f78cce0925" providerId="AD" clId="Web-{9AC38AFF-A346-4A70-AE58-E7B591287AC4}"/>
    <pc:docChg chg="addSld modSld">
      <pc:chgData name="Subham Singh" userId="S::subham.singh@theknowledgeacademy.com::9a775da0-6330-470d-819c-c8f78cce0925" providerId="AD" clId="Web-{9AC38AFF-A346-4A70-AE58-E7B591287AC4}" dt="2026-05-15T10:53:25.674" v="7"/>
      <pc:docMkLst>
        <pc:docMk/>
      </pc:docMkLst>
      <pc:sldChg chg="addSp delSp modSp add replId">
        <pc:chgData name="Subham Singh" userId="S::subham.singh@theknowledgeacademy.com::9a775da0-6330-470d-819c-c8f78cce0925" providerId="AD" clId="Web-{9AC38AFF-A346-4A70-AE58-E7B591287AC4}" dt="2026-05-15T10:53:25.674" v="7"/>
        <pc:sldMkLst>
          <pc:docMk/>
          <pc:sldMk cId="146431903" sldId="555"/>
        </pc:sldMkLst>
        <pc:spChg chg="del mod">
          <ac:chgData name="Subham Singh" userId="S::subham.singh@theknowledgeacademy.com::9a775da0-6330-470d-819c-c8f78cce0925" providerId="AD" clId="Web-{9AC38AFF-A346-4A70-AE58-E7B591287AC4}" dt="2026-05-15T10:53:18.517" v="5"/>
          <ac:spMkLst>
            <pc:docMk/>
            <pc:sldMk cId="146431903" sldId="555"/>
            <ac:spMk id="2" creationId="{54C5A217-A88E-CEB6-FD28-F2A8B3FE343D}"/>
          </ac:spMkLst>
        </pc:spChg>
        <pc:spChg chg="add">
          <ac:chgData name="Subham Singh" userId="S::subham.singh@theknowledgeacademy.com::9a775da0-6330-470d-819c-c8f78cce0925" providerId="AD" clId="Web-{9AC38AFF-A346-4A70-AE58-E7B591287AC4}" dt="2026-05-15T10:53:25.674" v="7"/>
          <ac:spMkLst>
            <pc:docMk/>
            <pc:sldMk cId="146431903" sldId="555"/>
            <ac:spMk id="3" creationId="{81E61BE7-B511-83B1-DF05-EABFF47ACC62}"/>
          </ac:spMkLst>
        </pc:spChg>
        <pc:spChg chg="mod">
          <ac:chgData name="Subham Singh" userId="S::subham.singh@theknowledgeacademy.com::9a775da0-6330-470d-819c-c8f78cce0925" providerId="AD" clId="Web-{9AC38AFF-A346-4A70-AE58-E7B591287AC4}" dt="2026-05-15T10:53:13.595" v="2" actId="20577"/>
          <ac:spMkLst>
            <pc:docMk/>
            <pc:sldMk cId="146431903" sldId="555"/>
            <ac:spMk id="5" creationId="{9071A002-1D95-02BB-05E8-5C084DC987C9}"/>
          </ac:spMkLst>
        </pc:spChg>
        <pc:spChg chg="add">
          <ac:chgData name="Subham Singh" userId="S::subham.singh@theknowledgeacademy.com::9a775da0-6330-470d-819c-c8f78cce0925" providerId="AD" clId="Web-{9AC38AFF-A346-4A70-AE58-E7B591287AC4}" dt="2026-05-15T10:53:25.674" v="7"/>
          <ac:spMkLst>
            <pc:docMk/>
            <pc:sldMk cId="146431903" sldId="555"/>
            <ac:spMk id="8" creationId="{0FF44B75-1149-405B-8972-A4073CFC33D3}"/>
          </ac:spMkLst>
        </pc:spChg>
        <pc:spChg chg="add">
          <ac:chgData name="Subham Singh" userId="S::subham.singh@theknowledgeacademy.com::9a775da0-6330-470d-819c-c8f78cce0925" providerId="AD" clId="Web-{9AC38AFF-A346-4A70-AE58-E7B591287AC4}" dt="2026-05-15T10:53:25.674" v="7"/>
          <ac:spMkLst>
            <pc:docMk/>
            <pc:sldMk cId="146431903" sldId="555"/>
            <ac:spMk id="12" creationId="{B10EECD7-7EF8-679A-44E2-7783FCBE3782}"/>
          </ac:spMkLst>
        </pc:spChg>
        <pc:spChg chg="add">
          <ac:chgData name="Subham Singh" userId="S::subham.singh@theknowledgeacademy.com::9a775da0-6330-470d-819c-c8f78cce0925" providerId="AD" clId="Web-{9AC38AFF-A346-4A70-AE58-E7B591287AC4}" dt="2026-05-15T10:53:25.674" v="7"/>
          <ac:spMkLst>
            <pc:docMk/>
            <pc:sldMk cId="146431903" sldId="555"/>
            <ac:spMk id="13" creationId="{1EB783C9-A029-43D4-D78E-78C8BE66AF03}"/>
          </ac:spMkLst>
        </pc:spChg>
        <pc:spChg chg="add">
          <ac:chgData name="Subham Singh" userId="S::subham.singh@theknowledgeacademy.com::9a775da0-6330-470d-819c-c8f78cce0925" providerId="AD" clId="Web-{9AC38AFF-A346-4A70-AE58-E7B591287AC4}" dt="2026-05-15T10:53:25.674" v="7"/>
          <ac:spMkLst>
            <pc:docMk/>
            <pc:sldMk cId="146431903" sldId="555"/>
            <ac:spMk id="14" creationId="{2E268F1D-ABF0-C8F4-A50B-FED86D46DDE6}"/>
          </ac:spMkLst>
        </pc:spChg>
        <pc:spChg chg="add">
          <ac:chgData name="Subham Singh" userId="S::subham.singh@theknowledgeacademy.com::9a775da0-6330-470d-819c-c8f78cce0925" providerId="AD" clId="Web-{9AC38AFF-A346-4A70-AE58-E7B591287AC4}" dt="2026-05-15T10:53:25.674" v="7"/>
          <ac:spMkLst>
            <pc:docMk/>
            <pc:sldMk cId="146431903" sldId="555"/>
            <ac:spMk id="15" creationId="{5974DE16-49F7-3190-8191-E75439CD04A1}"/>
          </ac:spMkLst>
        </pc:spChg>
        <pc:spChg chg="add">
          <ac:chgData name="Subham Singh" userId="S::subham.singh@theknowledgeacademy.com::9a775da0-6330-470d-819c-c8f78cce0925" providerId="AD" clId="Web-{9AC38AFF-A346-4A70-AE58-E7B591287AC4}" dt="2026-05-15T10:53:25.674" v="7"/>
          <ac:spMkLst>
            <pc:docMk/>
            <pc:sldMk cId="146431903" sldId="555"/>
            <ac:spMk id="17" creationId="{478BC2A7-1F3A-AB66-EEBB-EB1B74865C65}"/>
          </ac:spMkLst>
        </pc:spChg>
        <pc:spChg chg="add">
          <ac:chgData name="Subham Singh" userId="S::subham.singh@theknowledgeacademy.com::9a775da0-6330-470d-819c-c8f78cce0925" providerId="AD" clId="Web-{9AC38AFF-A346-4A70-AE58-E7B591287AC4}" dt="2026-05-15T10:53:25.674" v="7"/>
          <ac:spMkLst>
            <pc:docMk/>
            <pc:sldMk cId="146431903" sldId="555"/>
            <ac:spMk id="18" creationId="{281D7DE3-F6AE-7C81-B350-038C1A4DFD6B}"/>
          </ac:spMkLst>
        </pc:spChg>
        <pc:grpChg chg="add">
          <ac:chgData name="Subham Singh" userId="S::subham.singh@theknowledgeacademy.com::9a775da0-6330-470d-819c-c8f78cce0925" providerId="AD" clId="Web-{9AC38AFF-A346-4A70-AE58-E7B591287AC4}" dt="2026-05-15T10:53:25.674" v="7"/>
          <ac:grpSpMkLst>
            <pc:docMk/>
            <pc:sldMk cId="146431903" sldId="555"/>
            <ac:grpSpMk id="4" creationId="{AE6597CF-C6E2-8CB4-4EA5-3D5C4190C7E9}"/>
          </ac:grpSpMkLst>
        </pc:grpChg>
        <pc:picChg chg="del">
          <ac:chgData name="Subham Singh" userId="S::subham.singh@theknowledgeacademy.com::9a775da0-6330-470d-819c-c8f78cce0925" providerId="AD" clId="Web-{9AC38AFF-A346-4A70-AE58-E7B591287AC4}" dt="2026-05-15T10:53:24.017" v="6"/>
          <ac:picMkLst>
            <pc:docMk/>
            <pc:sldMk cId="146431903" sldId="555"/>
            <ac:picMk id="6" creationId="{E4713990-653D-C473-80A1-739EADD2FE2C}"/>
          </ac:picMkLst>
        </pc:picChg>
        <pc:picChg chg="add">
          <ac:chgData name="Subham Singh" userId="S::subham.singh@theknowledgeacademy.com::9a775da0-6330-470d-819c-c8f78cce0925" providerId="AD" clId="Web-{9AC38AFF-A346-4A70-AE58-E7B591287AC4}" dt="2026-05-15T10:53:25.674" v="7"/>
          <ac:picMkLst>
            <pc:docMk/>
            <pc:sldMk cId="146431903" sldId="555"/>
            <ac:picMk id="7" creationId="{05F23A78-0AC2-F9C4-0EA0-EA80E2E927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2BDED-136F-412C-925E-CADAC99F4B0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69314-DB2A-4758-90E9-35D6A795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6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69314-DB2A-4758-90E9-35D6A7954E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4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E01-D4C8-4EB8-AF7A-AF1618761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E638A-2C2E-401D-BF40-F45F2B1FD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750E4-A005-476D-8994-8D1AB1D2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FBA-1A77-4519-83E4-F9F2CE82C36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C0EE9-4828-428D-86BB-B02D1611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415BC-E42B-4A88-A554-52299B84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CAC3-D4D4-4544-A2AC-E0D04D1C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6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EF1B-2337-4889-B4D8-7D96864C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A071-9241-49FB-B6F5-FED1B5BA7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8A472-EA8C-4F09-9B36-12B1F163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FBA-1A77-4519-83E4-F9F2CE82C36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1EA96-2836-4FCC-BF2A-B00649CF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E13BF-5CA7-4129-A635-C549C4A4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CAC3-D4D4-4544-A2AC-E0D04D1C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0CF1D6-0CEC-4C9B-9796-342126312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FD9E1-F030-4320-B7D4-1EC02EA45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5C7A-D2CC-48DB-92D4-73A50092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FBA-1A77-4519-83E4-F9F2CE82C36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40F9F-7C8F-454D-9011-96FD1949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5E7F3-8B72-4584-85BF-7F89DBAA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CAC3-D4D4-4544-A2AC-E0D04D1C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0926-6943-4DEE-83D0-91023BEF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34D35-8F52-4EB4-BB14-9CFA0BC12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2B5E9-44B9-4625-AE54-4B2708C3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FBA-1A77-4519-83E4-F9F2CE82C36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5AB7A-0945-4C3E-B1FF-29DBB7FB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6A4D8-A807-49F6-8F14-0343C638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CAC3-D4D4-4544-A2AC-E0D04D1C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6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8472-30AB-45D6-9E53-DED5FA7F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11B3F-AD9B-4F86-88BD-528D583E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ACB9-7597-4C8B-AEFF-57636700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FBA-1A77-4519-83E4-F9F2CE82C36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3ADE3-0C45-4A47-996B-800093E6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61FBF-F83C-4706-A063-1F66201DE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CAC3-D4D4-4544-A2AC-E0D04D1C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3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F6F2-F57E-41E9-A177-A6A7B08F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C35C-C735-4EE4-8851-F640781FA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EAC76-9D07-4D12-A988-F5DE8B1C2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EEBEA-8FBB-4FEE-BA8E-12593EA6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FBA-1A77-4519-83E4-F9F2CE82C36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BB7D8-1DA0-4701-B576-74A3D284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45674-F62A-4A53-94A8-F3FBD88B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CAC3-D4D4-4544-A2AC-E0D04D1C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B58A-858A-404C-A142-D189DB5E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C8CBC-BC76-4A33-AFEE-DD5C72C7C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F0D96-BF19-4C42-83B5-82E0C8C93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4B3D0-0E54-4800-A06C-1C8894721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07BA6-CB88-4CC7-AD2D-4C40C72FD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8D0B9-F9BC-4408-9FBF-6D05608A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FBA-1A77-4519-83E4-F9F2CE82C36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A3D14-3F3C-44CC-AC3D-7E792756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DB986-F807-4C8C-9CC2-8539B028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CAC3-D4D4-4544-A2AC-E0D04D1C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2BC2-F217-4842-A2E3-120F8E59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01D37F-DAC6-45BE-8AD4-BBBAF469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FBA-1A77-4519-83E4-F9F2CE82C36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1D45D-17E0-4DB8-A4B7-83C0EA4F7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0CCB7-0966-4D0D-9A37-E6F53139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CAC3-D4D4-4544-A2AC-E0D04D1C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C04E2-F7B3-499D-B535-AF08A2B8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FBA-1A77-4519-83E4-F9F2CE82C36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8CDAC-C44F-4CD8-A9F4-DB1A666C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90AEA-05E0-40C1-A74D-9FB549A6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CAC3-D4D4-4544-A2AC-E0D04D1C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0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BBF3-38FC-428C-8E49-633CC842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6AA5D-6527-46ED-9AD8-731EF15A8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EE114-4632-4FD3-8F70-70A3B4B4B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C8CDF-363B-4A37-94F6-0B7403CE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FBA-1A77-4519-83E4-F9F2CE82C36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1E330-6D66-4527-983C-B00AE16C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BEE0C-92B0-4DC4-90A4-FA4EE788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CAC3-D4D4-4544-A2AC-E0D04D1C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6284-38BC-4AED-AC94-B1C4E35D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1E088-C8AA-4484-99E9-11F363754B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0459E-B3A5-42A9-B750-D197D4C4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37F34-3C3A-448D-A31A-76F9C594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FBA-1A77-4519-83E4-F9F2CE82C36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B63CA-4C8D-4980-89AF-09CB9306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8BCA9-318A-43BF-A17E-3C425699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CAC3-D4D4-4544-A2AC-E0D04D1C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2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B5C1D-A6DF-4E4A-A541-A0055CE3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C22F0-0C3A-4AFD-8297-43A83F785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FB1FA-B7C1-4771-85B1-C31FF811D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9FBA-1A77-4519-83E4-F9F2CE82C36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EB6A1-AE80-4755-9054-2C965C579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BCE2-A896-45B7-9280-372134CF7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CAC3-D4D4-4544-A2AC-E0D04D1C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7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E830C8-26F5-497B-AE9A-E3D4D7B15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92" y="1685924"/>
            <a:ext cx="4481633" cy="4481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C70828-22EB-46CE-8CFD-DCF517C143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0" t="1300" r="850" b="130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2C56A0-9D11-4A62-B6FC-7C3387E9E7D7}"/>
              </a:ext>
            </a:extLst>
          </p:cNvPr>
          <p:cNvSpPr txBox="1"/>
          <p:nvPr/>
        </p:nvSpPr>
        <p:spPr>
          <a:xfrm>
            <a:off x="7967084" y="90789"/>
            <a:ext cx="412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dirty="0" err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</a:t>
            </a:r>
            <a:r>
              <a:rPr kumimoji="0" lang="en-GB" sz="3200" b="0" i="0" u="none" strike="noStrike" kern="1200" cap="none" spc="0" normalizeH="0" baseline="0" dirty="0" err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knowledge</a:t>
            </a:r>
            <a:r>
              <a:rPr kumimoji="0" lang="en-GB" sz="3200" b="1" i="0" u="none" strike="noStrike" kern="1200" cap="none" spc="0" normalizeH="0" baseline="0" dirty="0" err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academy</a:t>
            </a:r>
            <a:endParaRPr kumimoji="0" lang="en-GB" sz="3600" b="1" i="0" u="none" strike="noStrike" kern="1200" cap="none" spc="0" normalizeH="0" baseline="0" dirty="0">
              <a:ln>
                <a:noFill/>
              </a:ln>
              <a:solidFill>
                <a:srgbClr val="44318D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2310F-49A0-4147-AEE1-23A8C3D25C3D}"/>
              </a:ext>
            </a:extLst>
          </p:cNvPr>
          <p:cNvSpPr txBox="1"/>
          <p:nvPr/>
        </p:nvSpPr>
        <p:spPr>
          <a:xfrm>
            <a:off x="276274" y="3295770"/>
            <a:ext cx="64778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cs typeface="Poppins SemiBold" panose="00000700000000000000" pitchFamily="2" charset="0"/>
              </a:rPr>
              <a:t>Public Speaking Course</a:t>
            </a:r>
          </a:p>
        </p:txBody>
      </p:sp>
    </p:spTree>
    <p:extLst>
      <p:ext uri="{BB962C8B-B14F-4D97-AF65-F5344CB8AC3E}">
        <p14:creationId xmlns:p14="http://schemas.microsoft.com/office/powerpoint/2010/main" val="153138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C78644F-46E9-45EC-A3D7-5E274A3FD9D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F97A5F-360E-45FE-ADF3-5994DF79E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28B085-170D-4AC7-AB9D-35931338C4CB}"/>
                </a:ext>
              </a:extLst>
            </p:cNvPr>
            <p:cNvSpPr/>
            <p:nvPr/>
          </p:nvSpPr>
          <p:spPr>
            <a:xfrm>
              <a:off x="1692322" y="6018663"/>
              <a:ext cx="1897040" cy="668740"/>
            </a:xfrm>
            <a:prstGeom prst="rect">
              <a:avLst/>
            </a:prstGeom>
            <a:solidFill>
              <a:srgbClr val="F0F5FF"/>
            </a:solidFill>
            <a:ln>
              <a:solidFill>
                <a:srgbClr val="F0F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CB21EEA-AC1F-4100-828D-C39A06A5B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4" y="237436"/>
            <a:ext cx="2579002" cy="2584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8E5914C-EED2-4E52-85C4-6BF65261F105}"/>
              </a:ext>
            </a:extLst>
          </p:cNvPr>
          <p:cNvGrpSpPr/>
          <p:nvPr/>
        </p:nvGrpSpPr>
        <p:grpSpPr>
          <a:xfrm>
            <a:off x="4277935" y="1602600"/>
            <a:ext cx="6976103" cy="4391704"/>
            <a:chOff x="4097629" y="2123404"/>
            <a:chExt cx="6976103" cy="43917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EAF802-8072-4767-80BE-F93436A197F3}"/>
                </a:ext>
              </a:extLst>
            </p:cNvPr>
            <p:cNvSpPr/>
            <p:nvPr/>
          </p:nvSpPr>
          <p:spPr>
            <a:xfrm>
              <a:off x="4097629" y="2123404"/>
              <a:ext cx="68215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Poppins SemiBold" panose="00000700000000000000" pitchFamily="2" charset="0"/>
                </a:rPr>
                <a:t>The world's largest provider of classroom and online training courses</a:t>
              </a: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2C062E02-2C36-4835-9C87-692D0780C654}"/>
                </a:ext>
              </a:extLst>
            </p:cNvPr>
            <p:cNvSpPr txBox="1"/>
            <p:nvPr/>
          </p:nvSpPr>
          <p:spPr>
            <a:xfrm>
              <a:off x="4252175" y="3108021"/>
              <a:ext cx="6821557" cy="34070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Verdana" panose="020B0604030504040204" pitchFamily="34" charset="0"/>
                  <a:cs typeface="Poppins Light" panose="00000400000000000000" pitchFamily="2" charset="0"/>
                </a:rPr>
                <a:t>World Class Training Solutions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Verdana" panose="020B0604030504040204" pitchFamily="34" charset="0"/>
                  <a:cs typeface="Poppins Light" panose="00000400000000000000" pitchFamily="2" charset="0"/>
                </a:rPr>
                <a:t>Subject Matter Experts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Verdana" panose="020B0604030504040204" pitchFamily="34" charset="0"/>
                  <a:cs typeface="Poppins Light" panose="00000400000000000000" pitchFamily="2" charset="0"/>
                </a:rPr>
                <a:t>Highest Quality Training Material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Verdana" panose="020B0604030504040204" pitchFamily="34" charset="0"/>
                  <a:cs typeface="Poppins Light" panose="00000400000000000000" pitchFamily="2" charset="0"/>
                </a:rPr>
                <a:t>Accelerated Learning Techniques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Verdana" panose="020B0604030504040204" pitchFamily="34" charset="0"/>
                  <a:cs typeface="Poppins Light" panose="00000400000000000000" pitchFamily="2" charset="0"/>
                </a:rPr>
                <a:t>Project, Programme, and Change Management, ITIL® Consultancy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Verdana" panose="020B0604030504040204" pitchFamily="34" charset="0"/>
                  <a:cs typeface="Poppins Light" panose="00000400000000000000" pitchFamily="2" charset="0"/>
                </a:rPr>
                <a:t>Bespoke Tailor Made Training Solutions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Verdana" panose="020B0604030504040204" pitchFamily="34" charset="0"/>
                  <a:cs typeface="Poppins Light" panose="00000400000000000000" pitchFamily="2" charset="0"/>
                </a:rPr>
                <a:t>PRINCE2®, MSP®, ITIL®, Soft Skills, and More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23B5E22-62F4-439B-A5AB-0CE2DADCBCE0}"/>
              </a:ext>
            </a:extLst>
          </p:cNvPr>
          <p:cNvSpPr txBox="1"/>
          <p:nvPr/>
        </p:nvSpPr>
        <p:spPr>
          <a:xfrm rot="16200000">
            <a:off x="-563290" y="1990382"/>
            <a:ext cx="260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Poppins SemiBold" panose="00000700000000000000" pitchFamily="2" charset="0"/>
              </a:rPr>
              <a:t>About Us</a:t>
            </a:r>
            <a:endParaRPr kumimoji="0" lang="en-GB" sz="6600" b="1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Poppins SemiBold" panose="000007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9A29CC-52FA-488B-8F22-6FAB4E6A53E8}"/>
              </a:ext>
            </a:extLst>
          </p:cNvPr>
          <p:cNvGrpSpPr/>
          <p:nvPr/>
        </p:nvGrpSpPr>
        <p:grpSpPr>
          <a:xfrm>
            <a:off x="9899386" y="166528"/>
            <a:ext cx="1975381" cy="658766"/>
            <a:chOff x="9899386" y="166528"/>
            <a:chExt cx="1975381" cy="65876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F92F87-DC2C-428F-8302-8D28AE8D37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937" b="5102"/>
            <a:stretch/>
          </p:blipFill>
          <p:spPr>
            <a:xfrm>
              <a:off x="9899386" y="166528"/>
              <a:ext cx="1975381" cy="6587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20D202-6DC5-494F-970C-0FB1A510BB67}"/>
                </a:ext>
              </a:extLst>
            </p:cNvPr>
            <p:cNvSpPr txBox="1"/>
            <p:nvPr/>
          </p:nvSpPr>
          <p:spPr>
            <a:xfrm>
              <a:off x="9899386" y="166528"/>
              <a:ext cx="1975380" cy="365760"/>
            </a:xfrm>
            <a:prstGeom prst="rect">
              <a:avLst/>
            </a:prstGeom>
            <a:solidFill>
              <a:srgbClr val="44318D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1" u="none" strike="noStrike" kern="1200" cap="none" spc="0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the</a:t>
              </a:r>
              <a:r>
                <a:rPr kumimoji="0" lang="en-GB" sz="1600" b="0" i="0" u="none" strike="noStrike" kern="1200" cap="none" spc="0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knowledge</a:t>
              </a:r>
              <a:r>
                <a:rPr kumimoji="0" lang="en-GB" sz="1600" b="1" i="0" u="none" strike="noStrike" kern="1200" cap="none" spc="0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academy</a:t>
              </a:r>
              <a:endParaRPr kumimoji="0" lang="en-GB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70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0180" y="-11974"/>
            <a:ext cx="7851819" cy="6869974"/>
          </a:xfrm>
          <a:prstGeom prst="rect">
            <a:avLst/>
          </a:prstGeom>
          <a:solidFill>
            <a:srgbClr val="443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14721" y="418056"/>
            <a:ext cx="4163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cs typeface="Poppins SemiBold" panose="00000700000000000000" pitchFamily="2" charset="0"/>
              </a:rPr>
              <a:t>Course Syllabus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B3310A-E78A-43CD-BCAB-60D2F2606BB7}"/>
              </a:ext>
            </a:extLst>
          </p:cNvPr>
          <p:cNvGrpSpPr/>
          <p:nvPr/>
        </p:nvGrpSpPr>
        <p:grpSpPr>
          <a:xfrm>
            <a:off x="5109783" y="1573155"/>
            <a:ext cx="6335385" cy="369332"/>
            <a:chOff x="5109783" y="2229253"/>
            <a:chExt cx="6335385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5109783" y="2229253"/>
              <a:ext cx="4163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Poppins SemiBold" panose="00000700000000000000" pitchFamily="2" charset="0"/>
                </a:rPr>
                <a:t>Module 1: </a:t>
              </a:r>
              <a:r>
                <a:rPr lang="en-US" dirty="0">
                  <a:solidFill>
                    <a:schemeClr val="bg1"/>
                  </a:solidFill>
                  <a:cs typeface="Poppins Light" panose="00000400000000000000" pitchFamily="2" charset="0"/>
                </a:rPr>
                <a:t>Introduction to Public Speaking</a:t>
              </a:r>
            </a:p>
          </p:txBody>
        </p:sp>
        <p:cxnSp>
          <p:nvCxnSpPr>
            <p:cNvPr id="35" name="Straight Connector 34"/>
            <p:cNvCxnSpPr>
              <a:cxnSpLocks/>
              <a:stCxn id="29" idx="3"/>
              <a:endCxn id="36" idx="1"/>
            </p:cNvCxnSpPr>
            <p:nvPr/>
          </p:nvCxnSpPr>
          <p:spPr>
            <a:xfrm>
              <a:off x="9272910" y="2413919"/>
              <a:ext cx="1867026" cy="0"/>
            </a:xfrm>
            <a:prstGeom prst="line">
              <a:avLst/>
            </a:prstGeom>
            <a:ln w="9525" cap="flat" cmpd="sng" algn="ctr">
              <a:solidFill>
                <a:srgbClr val="5C4B9B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1139936" y="2229253"/>
              <a:ext cx="30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960D6"/>
                  </a:solidFill>
                  <a:cs typeface="Poppins Light" panose="00000400000000000000" pitchFamily="2" charset="0"/>
                </a:rPr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AABAA8-0019-425D-AF02-263ABB7186DD}"/>
              </a:ext>
            </a:extLst>
          </p:cNvPr>
          <p:cNvGrpSpPr/>
          <p:nvPr/>
        </p:nvGrpSpPr>
        <p:grpSpPr>
          <a:xfrm>
            <a:off x="5109783" y="2649682"/>
            <a:ext cx="6490810" cy="369332"/>
            <a:chOff x="5109786" y="2864127"/>
            <a:chExt cx="6490810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5109786" y="2864127"/>
              <a:ext cx="3548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Poppins SemiBold" panose="00000700000000000000" pitchFamily="2" charset="0"/>
                </a:rPr>
                <a:t>Module 2: </a:t>
              </a:r>
              <a:r>
                <a:rPr lang="en-US" dirty="0">
                  <a:solidFill>
                    <a:schemeClr val="bg1"/>
                  </a:solidFill>
                  <a:cs typeface="Poppins SemiBold" panose="00000700000000000000" pitchFamily="2" charset="0"/>
                </a:rPr>
                <a:t>Getting Your Point Across </a:t>
              </a:r>
              <a:endParaRPr lang="en-US" dirty="0">
                <a:solidFill>
                  <a:schemeClr val="bg1"/>
                </a:solidFill>
                <a:cs typeface="Poppins Light" panose="00000400000000000000" pitchFamily="2" charset="0"/>
              </a:endParaRPr>
            </a:p>
          </p:txBody>
        </p:sp>
        <p:cxnSp>
          <p:nvCxnSpPr>
            <p:cNvPr id="45" name="Straight Connector 44"/>
            <p:cNvCxnSpPr>
              <a:cxnSpLocks/>
              <a:stCxn id="30" idx="3"/>
              <a:endCxn id="50" idx="1"/>
            </p:cNvCxnSpPr>
            <p:nvPr/>
          </p:nvCxnSpPr>
          <p:spPr>
            <a:xfrm>
              <a:off x="8658225" y="3048793"/>
              <a:ext cx="2481710" cy="0"/>
            </a:xfrm>
            <a:prstGeom prst="line">
              <a:avLst/>
            </a:prstGeom>
            <a:ln w="9525" cap="flat" cmpd="sng" algn="ctr">
              <a:solidFill>
                <a:srgbClr val="5C4B9B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1139935" y="2864127"/>
              <a:ext cx="46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960D6"/>
                  </a:solidFill>
                  <a:cs typeface="Poppins Light" panose="00000400000000000000" pitchFamily="2" charset="0"/>
                </a:rPr>
                <a:t>16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A4C1EB-C530-419C-80D5-167CF47E7CF7}"/>
              </a:ext>
            </a:extLst>
          </p:cNvPr>
          <p:cNvGrpSpPr/>
          <p:nvPr/>
        </p:nvGrpSpPr>
        <p:grpSpPr>
          <a:xfrm>
            <a:off x="5109783" y="3726209"/>
            <a:ext cx="6490811" cy="369332"/>
            <a:chOff x="5109785" y="3499001"/>
            <a:chExt cx="6490811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5109785" y="3499001"/>
              <a:ext cx="3862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Poppins SemiBold" panose="00000700000000000000" pitchFamily="2" charset="0"/>
                </a:rPr>
                <a:t>Module 3: </a:t>
              </a:r>
              <a:r>
                <a:rPr lang="en-US" dirty="0">
                  <a:solidFill>
                    <a:schemeClr val="bg1"/>
                  </a:solidFill>
                  <a:cs typeface="Poppins Light" panose="00000400000000000000" pitchFamily="2" charset="0"/>
                </a:rPr>
                <a:t>Controlling the Unexpected</a:t>
              </a:r>
            </a:p>
          </p:txBody>
        </p:sp>
        <p:cxnSp>
          <p:nvCxnSpPr>
            <p:cNvPr id="48" name="Straight Connector 47"/>
            <p:cNvCxnSpPr>
              <a:cxnSpLocks/>
              <a:stCxn id="33" idx="3"/>
              <a:endCxn id="51" idx="1"/>
            </p:cNvCxnSpPr>
            <p:nvPr/>
          </p:nvCxnSpPr>
          <p:spPr>
            <a:xfrm>
              <a:off x="8972550" y="3683667"/>
              <a:ext cx="2167386" cy="0"/>
            </a:xfrm>
            <a:prstGeom prst="line">
              <a:avLst/>
            </a:prstGeom>
            <a:ln w="9525" cap="flat" cmpd="sng" algn="ctr">
              <a:solidFill>
                <a:srgbClr val="5C4B9B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1139936" y="3499001"/>
              <a:ext cx="46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960D6"/>
                  </a:solidFill>
                  <a:cs typeface="Poppins Light" panose="00000400000000000000" pitchFamily="2" charset="0"/>
                </a:rPr>
                <a:t>40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D3F5AA-0D72-4206-A813-3ADE6F7BE069}"/>
              </a:ext>
            </a:extLst>
          </p:cNvPr>
          <p:cNvGrpSpPr/>
          <p:nvPr/>
        </p:nvGrpSpPr>
        <p:grpSpPr>
          <a:xfrm>
            <a:off x="5109785" y="4802736"/>
            <a:ext cx="6490811" cy="369332"/>
            <a:chOff x="5109785" y="4133875"/>
            <a:chExt cx="6490811" cy="36933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D887C0B-7B23-449C-8779-151C20465F7C}"/>
                </a:ext>
              </a:extLst>
            </p:cNvPr>
            <p:cNvSpPr txBox="1"/>
            <p:nvPr/>
          </p:nvSpPr>
          <p:spPr>
            <a:xfrm>
              <a:off x="5109785" y="4133875"/>
              <a:ext cx="4677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Poppins SemiBold" panose="00000700000000000000" pitchFamily="2" charset="0"/>
                </a:rPr>
                <a:t>Module 4: </a:t>
              </a:r>
              <a:r>
                <a:rPr lang="en-US" dirty="0">
                  <a:solidFill>
                    <a:schemeClr val="bg1"/>
                  </a:solidFill>
                  <a:cs typeface="Poppins Light" panose="00000400000000000000" pitchFamily="2" charset="0"/>
                </a:rPr>
                <a:t>Techniques of a Good Public Speaker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AC83CC4-32DE-4DD9-A23C-7F2B87A8A15A}"/>
                </a:ext>
              </a:extLst>
            </p:cNvPr>
            <p:cNvCxnSpPr>
              <a:cxnSpLocks/>
              <a:stCxn id="46" idx="3"/>
              <a:endCxn id="49" idx="1"/>
            </p:cNvCxnSpPr>
            <p:nvPr/>
          </p:nvCxnSpPr>
          <p:spPr>
            <a:xfrm>
              <a:off x="9786937" y="4318541"/>
              <a:ext cx="1352999" cy="0"/>
            </a:xfrm>
            <a:prstGeom prst="line">
              <a:avLst/>
            </a:prstGeom>
            <a:ln w="9525" cap="flat" cmpd="sng" algn="ctr">
              <a:solidFill>
                <a:srgbClr val="5C4B9B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0FE887-6D75-46B5-85C1-7B57EA5BF485}"/>
                </a:ext>
              </a:extLst>
            </p:cNvPr>
            <p:cNvSpPr txBox="1"/>
            <p:nvPr/>
          </p:nvSpPr>
          <p:spPr>
            <a:xfrm>
              <a:off x="11139936" y="4133875"/>
              <a:ext cx="46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960D6"/>
                  </a:solidFill>
                  <a:cs typeface="Poppins Light" panose="00000400000000000000" pitchFamily="2" charset="0"/>
                </a:rPr>
                <a:t>53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6917859-1327-4D0D-BB21-3A37C73924C7}"/>
              </a:ext>
            </a:extLst>
          </p:cNvPr>
          <p:cNvSpPr txBox="1"/>
          <p:nvPr/>
        </p:nvSpPr>
        <p:spPr>
          <a:xfrm>
            <a:off x="141664" y="541166"/>
            <a:ext cx="412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dirty="0" err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</a:t>
            </a:r>
            <a:r>
              <a:rPr kumimoji="0" lang="en-GB" sz="3600" b="0" i="0" u="none" strike="noStrike" kern="1200" cap="none" spc="0" normalizeH="0" baseline="0" dirty="0" err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knowledge</a:t>
            </a:r>
            <a:r>
              <a:rPr kumimoji="0" lang="en-GB" sz="3600" b="1" i="0" u="none" strike="noStrike" kern="1200" cap="none" spc="0" normalizeH="0" baseline="0" dirty="0" err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academy</a:t>
            </a:r>
            <a:endParaRPr kumimoji="0" lang="en-GB" sz="4000" b="1" i="0" u="none" strike="noStrike" kern="1200" cap="none" spc="0" normalizeH="0" baseline="0" dirty="0">
              <a:ln>
                <a:noFill/>
              </a:ln>
              <a:solidFill>
                <a:srgbClr val="44318D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3E118C-32C6-4B61-9945-A0B4972E6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" y="1541358"/>
            <a:ext cx="4299113" cy="42991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D4C9DB5-F498-4FB0-9E33-486AFAEA62A4}"/>
              </a:ext>
            </a:extLst>
          </p:cNvPr>
          <p:cNvGrpSpPr/>
          <p:nvPr/>
        </p:nvGrpSpPr>
        <p:grpSpPr>
          <a:xfrm>
            <a:off x="5109785" y="5879263"/>
            <a:ext cx="6490811" cy="369332"/>
            <a:chOff x="5109785" y="4133875"/>
            <a:chExt cx="6490811" cy="3693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9F2A96-E67F-4635-8762-474B34C55114}"/>
                </a:ext>
              </a:extLst>
            </p:cNvPr>
            <p:cNvSpPr txBox="1"/>
            <p:nvPr/>
          </p:nvSpPr>
          <p:spPr>
            <a:xfrm>
              <a:off x="5109785" y="4133875"/>
              <a:ext cx="4677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Poppins SemiBold" panose="00000700000000000000" pitchFamily="2" charset="0"/>
                </a:rPr>
                <a:t>Module 5: </a:t>
              </a:r>
              <a:r>
                <a:rPr lang="en-US" dirty="0">
                  <a:solidFill>
                    <a:schemeClr val="bg1"/>
                  </a:solidFill>
                  <a:cs typeface="Poppins Light" panose="00000400000000000000" pitchFamily="2" charset="0"/>
                </a:rPr>
                <a:t>Enhancing Your Presentation Skills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089FB5-BBA3-4DED-9B8A-0ED022D23A0E}"/>
                </a:ext>
              </a:extLst>
            </p:cNvPr>
            <p:cNvCxnSpPr>
              <a:cxnSpLocks/>
              <a:stCxn id="23" idx="3"/>
              <a:endCxn id="25" idx="1"/>
            </p:cNvCxnSpPr>
            <p:nvPr/>
          </p:nvCxnSpPr>
          <p:spPr>
            <a:xfrm>
              <a:off x="9786937" y="4318541"/>
              <a:ext cx="1352999" cy="0"/>
            </a:xfrm>
            <a:prstGeom prst="line">
              <a:avLst/>
            </a:prstGeom>
            <a:ln w="9525" cap="flat" cmpd="sng" algn="ctr">
              <a:solidFill>
                <a:srgbClr val="5C4B9B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A96534-B7AA-4267-98DC-B1F9D72663B7}"/>
                </a:ext>
              </a:extLst>
            </p:cNvPr>
            <p:cNvSpPr txBox="1"/>
            <p:nvPr/>
          </p:nvSpPr>
          <p:spPr>
            <a:xfrm>
              <a:off x="11139936" y="4133875"/>
              <a:ext cx="46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960D6"/>
                  </a:solidFill>
                  <a:cs typeface="Poppins Light" panose="00000400000000000000" pitchFamily="2" charset="0"/>
                </a:rPr>
                <a:t>53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70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4DAB3F-7F64-45BE-881B-D167D562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" t="1768" r="933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2AB2D6F-4DBA-468C-963F-B43436221718}"/>
              </a:ext>
            </a:extLst>
          </p:cNvPr>
          <p:cNvGrpSpPr/>
          <p:nvPr/>
        </p:nvGrpSpPr>
        <p:grpSpPr>
          <a:xfrm>
            <a:off x="423079" y="2598243"/>
            <a:ext cx="5443149" cy="2030846"/>
            <a:chOff x="423079" y="2425725"/>
            <a:chExt cx="5443149" cy="20308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08198F-EE37-4FD5-8A53-6A7BB8717A73}"/>
                </a:ext>
              </a:extLst>
            </p:cNvPr>
            <p:cNvSpPr txBox="1"/>
            <p:nvPr/>
          </p:nvSpPr>
          <p:spPr>
            <a:xfrm>
              <a:off x="423079" y="3133132"/>
              <a:ext cx="54431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cs typeface="Poppins SemiBold" panose="00000700000000000000" pitchFamily="2" charset="0"/>
                </a:rPr>
                <a:t>Introduction to Public Speaking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F28BFB-E355-4AE3-9840-0ED7205602C1}"/>
                </a:ext>
              </a:extLst>
            </p:cNvPr>
            <p:cNvSpPr txBox="1"/>
            <p:nvPr/>
          </p:nvSpPr>
          <p:spPr>
            <a:xfrm>
              <a:off x="423080" y="2425725"/>
              <a:ext cx="4148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cs typeface="Poppins SemiBold" panose="00000700000000000000" pitchFamily="2" charset="0"/>
                </a:rPr>
                <a:t>Module 1: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5CADBA1-E60C-471B-94F6-13E58068357F}"/>
              </a:ext>
            </a:extLst>
          </p:cNvPr>
          <p:cNvSpPr txBox="1"/>
          <p:nvPr/>
        </p:nvSpPr>
        <p:spPr>
          <a:xfrm>
            <a:off x="6550925" y="2476641"/>
            <a:ext cx="5158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cs typeface="Poppins Light" panose="00000400000000000000" pitchFamily="2" charset="0"/>
              </a:rPr>
              <a:t>Introduction</a:t>
            </a:r>
            <a:endParaRPr lang="en-US" sz="1600" b="1" dirty="0">
              <a:solidFill>
                <a:schemeClr val="bg1"/>
              </a:solidFill>
              <a:cs typeface="Poppins Light" panose="000004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34F5C1-368D-4B74-9E54-0EB617E8FF3F}"/>
              </a:ext>
            </a:extLst>
          </p:cNvPr>
          <p:cNvSpPr txBox="1"/>
          <p:nvPr/>
        </p:nvSpPr>
        <p:spPr>
          <a:xfrm>
            <a:off x="6550925" y="3075057"/>
            <a:ext cx="5158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cs typeface="Poppins Light" panose="00000400000000000000" pitchFamily="2" charset="0"/>
              </a:rPr>
              <a:t>Facing the Fear of Public Speaking</a:t>
            </a:r>
            <a:endParaRPr lang="en-US" b="1" dirty="0">
              <a:solidFill>
                <a:schemeClr val="bg1"/>
              </a:solidFill>
              <a:cs typeface="Poppins Light" panose="000004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E7E47B-94F8-44CC-8306-DCDD9022A969}"/>
              </a:ext>
            </a:extLst>
          </p:cNvPr>
          <p:cNvSpPr txBox="1"/>
          <p:nvPr/>
        </p:nvSpPr>
        <p:spPr>
          <a:xfrm>
            <a:off x="6550925" y="3673473"/>
            <a:ext cx="5158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cs typeface="Poppins Light" panose="00000400000000000000" pitchFamily="2" charset="0"/>
              </a:rPr>
              <a:t>The Who, What and How of Speaking Successfully</a:t>
            </a:r>
            <a:endParaRPr lang="en-US" b="1" dirty="0">
              <a:solidFill>
                <a:schemeClr val="bg1"/>
              </a:solidFill>
              <a:cs typeface="Poppins Light" panose="000004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4DA017-2E90-41EB-855E-22458703A1E7}"/>
              </a:ext>
            </a:extLst>
          </p:cNvPr>
          <p:cNvSpPr txBox="1"/>
          <p:nvPr/>
        </p:nvSpPr>
        <p:spPr>
          <a:xfrm>
            <a:off x="7588538" y="275248"/>
            <a:ext cx="412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</a:t>
            </a:r>
            <a:r>
              <a:rPr kumimoji="0" lang="en-GB" sz="3600" b="0" i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knowledge</a:t>
            </a:r>
            <a:r>
              <a:rPr kumimoji="0" lang="en-GB" sz="3600" b="1" i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academy</a:t>
            </a:r>
            <a:endParaRPr kumimoji="0" lang="en-GB" sz="40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7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3CADF1-ACB0-4D52-BA38-4B2F56154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38" y="1437067"/>
            <a:ext cx="3983865" cy="39838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C47CCB-F89C-4CCA-9CE2-DC6C8C8A69F5}"/>
              </a:ext>
            </a:extLst>
          </p:cNvPr>
          <p:cNvSpPr txBox="1"/>
          <p:nvPr/>
        </p:nvSpPr>
        <p:spPr>
          <a:xfrm>
            <a:off x="8117984" y="6181858"/>
            <a:ext cx="3983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dirty="0" err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</a:t>
            </a:r>
            <a:r>
              <a:rPr kumimoji="0" lang="en-GB" sz="3200" b="0" i="0" u="none" strike="noStrike" kern="1200" cap="none" spc="0" normalizeH="0" baseline="0" dirty="0" err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knowledge</a:t>
            </a:r>
            <a:r>
              <a:rPr kumimoji="0" lang="en-GB" sz="3200" b="1" i="0" u="none" strike="noStrike" kern="1200" cap="none" spc="0" normalizeH="0" baseline="0" dirty="0" err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academy</a:t>
            </a:r>
            <a:endParaRPr kumimoji="0" lang="en-GB" sz="3600" b="1" i="0" u="none" strike="noStrike" kern="1200" cap="none" spc="0" normalizeH="0" baseline="0" dirty="0">
              <a:ln>
                <a:noFill/>
              </a:ln>
              <a:solidFill>
                <a:srgbClr val="44318D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BACEA-E417-4FE3-838A-84E0BF3C499A}"/>
              </a:ext>
            </a:extLst>
          </p:cNvPr>
          <p:cNvSpPr txBox="1"/>
          <p:nvPr/>
        </p:nvSpPr>
        <p:spPr>
          <a:xfrm>
            <a:off x="605307" y="526691"/>
            <a:ext cx="663262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spc="-100" dirty="0">
                <a:solidFill>
                  <a:srgbClr val="000000"/>
                </a:solidFill>
                <a:cs typeface="Poppins SemiBold" panose="00000700000000000000" pitchFamily="2" charset="0"/>
              </a:rPr>
              <a:t>Introduction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51F0F3-91FB-48F6-98B9-9E0A3E978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70845" r="76539" b="2456"/>
          <a:stretch/>
        </p:blipFill>
        <p:spPr>
          <a:xfrm>
            <a:off x="131096" y="5104263"/>
            <a:ext cx="1756699" cy="1607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A79F30-6BE7-4F15-A299-7665659BE66B}"/>
              </a:ext>
            </a:extLst>
          </p:cNvPr>
          <p:cNvSpPr txBox="1"/>
          <p:nvPr/>
        </p:nvSpPr>
        <p:spPr>
          <a:xfrm>
            <a:off x="605307" y="1335209"/>
            <a:ext cx="6632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Poppins Light" panose="00000400000000000000" pitchFamily="2" charset="0"/>
              </a:rPr>
              <a:t>Public speaking is the art of delivering a speech or presentation to an audience.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cs typeface="Poppins Light" panose="000004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Poppins Light" panose="00000400000000000000" pitchFamily="2" charset="0"/>
              </a:rPr>
              <a:t>It can be an effective tool for communicating ideas, sharing knowledge, inspiring people, and influencing opinions.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cs typeface="Poppins Light" panose="000004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Poppins Light" panose="00000400000000000000" pitchFamily="2" charset="0"/>
              </a:rPr>
              <a:t>Public speaking is a valuable skill that can be used in a variety of settings, including business, politics, education, and social events.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cs typeface="Poppins Light" panose="000004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Poppins Light" panose="00000400000000000000" pitchFamily="2" charset="0"/>
              </a:rPr>
              <a:t>To be an effective public speaker, it's important to have a clear message, engaging delivery, and an understanding of your audience.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cs typeface="Poppins Light" panose="000004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Poppins Light" panose="00000400000000000000" pitchFamily="2" charset="0"/>
              </a:rPr>
              <a:t>This involves carefully selecting your topic, </a:t>
            </a:r>
            <a:r>
              <a:rPr lang="en-US" dirty="0" err="1">
                <a:cs typeface="Poppins Light" panose="00000400000000000000" pitchFamily="2" charset="0"/>
              </a:rPr>
              <a:t>organising</a:t>
            </a:r>
            <a:r>
              <a:rPr lang="en-US" dirty="0">
                <a:cs typeface="Poppins Light" panose="00000400000000000000" pitchFamily="2" charset="0"/>
              </a:rPr>
              <a:t> your ideas, </a:t>
            </a:r>
            <a:r>
              <a:rPr lang="en-US" dirty="0" err="1">
                <a:cs typeface="Poppins Light" panose="00000400000000000000" pitchFamily="2" charset="0"/>
              </a:rPr>
              <a:t>practising</a:t>
            </a:r>
            <a:r>
              <a:rPr lang="en-US" dirty="0">
                <a:cs typeface="Poppins Light" panose="00000400000000000000" pitchFamily="2" charset="0"/>
              </a:rPr>
              <a:t> your delivery, and considering the needs and interests of your audience.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41A8108-BD07-4BB0-BB62-943362C9EA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70845" r="76539" b="2456"/>
          <a:stretch/>
        </p:blipFill>
        <p:spPr>
          <a:xfrm rot="10800000">
            <a:off x="10317853" y="181994"/>
            <a:ext cx="1756699" cy="16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2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3418F-1958-4A59-86BA-2DCE8D16C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027287C-011F-0D99-2948-05584194DA40}"/>
              </a:ext>
            </a:extLst>
          </p:cNvPr>
          <p:cNvSpPr txBox="1"/>
          <p:nvPr/>
        </p:nvSpPr>
        <p:spPr>
          <a:xfrm>
            <a:off x="8117984" y="6181858"/>
            <a:ext cx="3983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dirty="0" err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</a:t>
            </a:r>
            <a:r>
              <a:rPr kumimoji="0" lang="en-GB" sz="3200" b="0" i="0" u="none" strike="noStrike" kern="1200" cap="none" spc="0" normalizeH="0" baseline="0" dirty="0" err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knowledge</a:t>
            </a:r>
            <a:r>
              <a:rPr kumimoji="0" lang="en-GB" sz="3200" b="1" i="0" u="none" strike="noStrike" kern="1200" cap="none" spc="0" normalizeH="0" baseline="0" dirty="0" err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academy</a:t>
            </a:r>
            <a:endParaRPr kumimoji="0" lang="en-GB" sz="3600" b="1" i="0" u="none" strike="noStrike" kern="1200" cap="none" spc="0" normalizeH="0" baseline="0" dirty="0">
              <a:ln>
                <a:noFill/>
              </a:ln>
              <a:solidFill>
                <a:srgbClr val="44318D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1A002-1D95-02BB-05E8-5C084DC987C9}"/>
              </a:ext>
            </a:extLst>
          </p:cNvPr>
          <p:cNvSpPr txBox="1"/>
          <p:nvPr/>
        </p:nvSpPr>
        <p:spPr>
          <a:xfrm>
            <a:off x="605307" y="526691"/>
            <a:ext cx="663262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en-GB" sz="3600" b="1" spc="-100" dirty="0">
              <a:solidFill>
                <a:srgbClr val="000000"/>
              </a:solidFill>
              <a:ea typeface="Calibri"/>
              <a:cs typeface="Poppins SemiBold" panose="000007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FF0237-9CD8-8E74-78F9-D6B809C72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70845" r="76539" b="2456"/>
          <a:stretch/>
        </p:blipFill>
        <p:spPr>
          <a:xfrm>
            <a:off x="131096" y="5104263"/>
            <a:ext cx="1756699" cy="16077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D4D1529-3DC9-2888-6E4A-EE969A7A3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70845" r="76539" b="2456"/>
          <a:stretch/>
        </p:blipFill>
        <p:spPr>
          <a:xfrm rot="10800000">
            <a:off x="10317853" y="181994"/>
            <a:ext cx="1756699" cy="1607778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81E61BE7-B511-83B1-DF05-EABFF47ACC62}"/>
              </a:ext>
            </a:extLst>
          </p:cNvPr>
          <p:cNvSpPr txBox="1"/>
          <p:nvPr/>
        </p:nvSpPr>
        <p:spPr>
          <a:xfrm>
            <a:off x="434405" y="650356"/>
            <a:ext cx="1134823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Quiz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6597CF-C6E2-8CB4-4EA5-3D5C4190C7E9}"/>
              </a:ext>
            </a:extLst>
          </p:cNvPr>
          <p:cNvGrpSpPr/>
          <p:nvPr/>
        </p:nvGrpSpPr>
        <p:grpSpPr>
          <a:xfrm>
            <a:off x="732665" y="1970390"/>
            <a:ext cx="7776140" cy="3794119"/>
            <a:chOff x="732665" y="1970390"/>
            <a:chExt cx="9011478" cy="4560461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0FF44B75-1149-405B-8972-A4073CFC33D3}"/>
                </a:ext>
              </a:extLst>
            </p:cNvPr>
            <p:cNvSpPr/>
            <p:nvPr/>
          </p:nvSpPr>
          <p:spPr>
            <a:xfrm>
              <a:off x="732665" y="2228342"/>
              <a:ext cx="9011478" cy="4018580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443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tx1"/>
                  </a:solidFill>
                </a:rPr>
                <a:t>Question 2: </a:t>
              </a:r>
              <a:r>
                <a:rPr lang="en-US" dirty="0">
                  <a:solidFill>
                    <a:schemeClr val="tx1"/>
                  </a:solidFill>
                </a:rPr>
                <a:t>Which of the following is a key strategy for avoiding cross infection in the workplace?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pPr lvl="1"/>
              <a:r>
                <a:rPr lang="en-US" dirty="0">
                  <a:solidFill>
                    <a:schemeClr val="tx1"/>
                  </a:solidFill>
                </a:rPr>
                <a:t>A) Reducing the number of employees in the workplace.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B) Implementing strict handwashing protocols and use of personal protective equipment (PPE).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C) Decreasing the frequency of health and safety training.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D) Limiting the use of surface disinfectants.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52E634D-2274-3886-3324-BE637ED7546C}"/>
                </a:ext>
              </a:extLst>
            </p:cNvPr>
            <p:cNvGrpSpPr/>
            <p:nvPr/>
          </p:nvGrpSpPr>
          <p:grpSpPr>
            <a:xfrm>
              <a:off x="937434" y="5936491"/>
              <a:ext cx="1802639" cy="594360"/>
              <a:chOff x="937434" y="5936491"/>
              <a:chExt cx="1802639" cy="59436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974DE16-49F7-3190-8191-E75439CD04A1}"/>
                  </a:ext>
                </a:extLst>
              </p:cNvPr>
              <p:cNvSpPr/>
              <p:nvPr/>
            </p:nvSpPr>
            <p:spPr>
              <a:xfrm>
                <a:off x="1541573" y="5936491"/>
                <a:ext cx="594360" cy="594360"/>
              </a:xfrm>
              <a:prstGeom prst="ellipse">
                <a:avLst/>
              </a:prstGeom>
              <a:solidFill>
                <a:srgbClr val="44318C"/>
              </a:solidFill>
              <a:ln w="28575">
                <a:solidFill>
                  <a:srgbClr val="443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78BC2A7-1F3A-AB66-EEBB-EB1B74865C65}"/>
                  </a:ext>
                </a:extLst>
              </p:cNvPr>
              <p:cNvSpPr/>
              <p:nvPr/>
            </p:nvSpPr>
            <p:spPr>
              <a:xfrm>
                <a:off x="2145713" y="5936491"/>
                <a:ext cx="594360" cy="594360"/>
              </a:xfrm>
              <a:prstGeom prst="ellipse">
                <a:avLst/>
              </a:prstGeom>
              <a:solidFill>
                <a:srgbClr val="44318C"/>
              </a:solidFill>
              <a:ln w="28575">
                <a:solidFill>
                  <a:srgbClr val="443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81D7DE3-F6AE-7C81-B350-038C1A4DFD6B}"/>
                  </a:ext>
                </a:extLst>
              </p:cNvPr>
              <p:cNvSpPr/>
              <p:nvPr/>
            </p:nvSpPr>
            <p:spPr>
              <a:xfrm>
                <a:off x="937434" y="5936491"/>
                <a:ext cx="594360" cy="594360"/>
              </a:xfrm>
              <a:prstGeom prst="ellipse">
                <a:avLst/>
              </a:prstGeom>
              <a:solidFill>
                <a:srgbClr val="44318C"/>
              </a:solidFill>
              <a:ln w="28575">
                <a:solidFill>
                  <a:srgbClr val="443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80598A1-B579-6EDC-AB20-54250446F6EC}"/>
                </a:ext>
              </a:extLst>
            </p:cNvPr>
            <p:cNvGrpSpPr/>
            <p:nvPr/>
          </p:nvGrpSpPr>
          <p:grpSpPr>
            <a:xfrm>
              <a:off x="7702794" y="1970390"/>
              <a:ext cx="1802639" cy="594360"/>
              <a:chOff x="7702794" y="1970390"/>
              <a:chExt cx="1802639" cy="59436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0EECD7-7EF8-679A-44E2-7783FCBE3782}"/>
                  </a:ext>
                </a:extLst>
              </p:cNvPr>
              <p:cNvSpPr/>
              <p:nvPr/>
            </p:nvSpPr>
            <p:spPr>
              <a:xfrm>
                <a:off x="8306933" y="1970390"/>
                <a:ext cx="594360" cy="594360"/>
              </a:xfrm>
              <a:prstGeom prst="ellipse">
                <a:avLst/>
              </a:prstGeom>
              <a:solidFill>
                <a:srgbClr val="44318C"/>
              </a:solidFill>
              <a:ln w="28575">
                <a:solidFill>
                  <a:srgbClr val="443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783C9-A029-43D4-D78E-78C8BE66AF03}"/>
                  </a:ext>
                </a:extLst>
              </p:cNvPr>
              <p:cNvSpPr/>
              <p:nvPr/>
            </p:nvSpPr>
            <p:spPr>
              <a:xfrm>
                <a:off x="8911073" y="1970390"/>
                <a:ext cx="594360" cy="594360"/>
              </a:xfrm>
              <a:prstGeom prst="ellipse">
                <a:avLst/>
              </a:prstGeom>
              <a:solidFill>
                <a:srgbClr val="44318C"/>
              </a:solidFill>
              <a:ln w="28575">
                <a:solidFill>
                  <a:srgbClr val="443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E268F1D-ABF0-C8F4-A50B-FED86D46DDE6}"/>
                  </a:ext>
                </a:extLst>
              </p:cNvPr>
              <p:cNvSpPr/>
              <p:nvPr/>
            </p:nvSpPr>
            <p:spPr>
              <a:xfrm>
                <a:off x="7702794" y="1970390"/>
                <a:ext cx="594360" cy="594360"/>
              </a:xfrm>
              <a:prstGeom prst="ellipse">
                <a:avLst/>
              </a:prstGeom>
              <a:solidFill>
                <a:srgbClr val="44318C"/>
              </a:solidFill>
              <a:ln w="28575">
                <a:solidFill>
                  <a:srgbClr val="443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Picture 6" descr="speech bubble purple illustration">
            <a:extLst>
              <a:ext uri="{FF2B5EF4-FFF2-40B4-BE49-F238E27FC236}">
                <a16:creationId xmlns:a16="http://schemas.microsoft.com/office/drawing/2014/main" id="{05F23A78-0AC2-F9C4-0EA0-EA80E2E92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8002" r="8789" b="8002"/>
          <a:stretch/>
        </p:blipFill>
        <p:spPr bwMode="auto">
          <a:xfrm>
            <a:off x="9002517" y="2460731"/>
            <a:ext cx="2441966" cy="25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1974"/>
            <a:ext cx="12192000" cy="6869974"/>
          </a:xfrm>
          <a:prstGeom prst="rect">
            <a:avLst/>
          </a:prstGeom>
          <a:solidFill>
            <a:srgbClr val="44318C"/>
          </a:solidFill>
          <a:ln>
            <a:solidFill>
              <a:srgbClr val="443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82422A05-6E3F-4399-851F-076A382F67DC}"/>
              </a:ext>
            </a:extLst>
          </p:cNvPr>
          <p:cNvGrpSpPr/>
          <p:nvPr/>
        </p:nvGrpSpPr>
        <p:grpSpPr>
          <a:xfrm>
            <a:off x="660750" y="556406"/>
            <a:ext cx="3711082" cy="395639"/>
            <a:chOff x="1172600" y="1047088"/>
            <a:chExt cx="5235575" cy="558165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32A159A3-7993-45FF-BBFD-48B94D6D74E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2459" y="1047088"/>
              <a:ext cx="2285722" cy="531506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6078832B-2D1A-4191-A255-6FE1EF1257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1503" y="1047088"/>
              <a:ext cx="2524580" cy="558060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6C6D8039-7D93-4467-8EBF-0CAD1E3212C4}"/>
                </a:ext>
              </a:extLst>
            </p:cNvPr>
            <p:cNvSpPr/>
            <p:nvPr/>
          </p:nvSpPr>
          <p:spPr>
            <a:xfrm>
              <a:off x="1172600" y="1179968"/>
              <a:ext cx="372745" cy="266065"/>
            </a:xfrm>
            <a:custGeom>
              <a:avLst/>
              <a:gdLst/>
              <a:ahLst/>
              <a:cxnLst/>
              <a:rect l="l" t="t" r="r" b="b"/>
              <a:pathLst>
                <a:path w="372744" h="266065">
                  <a:moveTo>
                    <a:pt x="159060" y="241048"/>
                  </a:moveTo>
                  <a:lnTo>
                    <a:pt x="156173" y="241966"/>
                  </a:lnTo>
                  <a:lnTo>
                    <a:pt x="153854" y="243763"/>
                  </a:lnTo>
                  <a:lnTo>
                    <a:pt x="152044" y="245080"/>
                  </a:lnTo>
                  <a:lnTo>
                    <a:pt x="150968" y="247039"/>
                  </a:lnTo>
                  <a:lnTo>
                    <a:pt x="150903" y="251099"/>
                  </a:lnTo>
                  <a:lnTo>
                    <a:pt x="151106" y="254055"/>
                  </a:lnTo>
                  <a:lnTo>
                    <a:pt x="153219" y="258454"/>
                  </a:lnTo>
                  <a:lnTo>
                    <a:pt x="159759" y="264527"/>
                  </a:lnTo>
                  <a:lnTo>
                    <a:pt x="163889" y="266001"/>
                  </a:lnTo>
                  <a:lnTo>
                    <a:pt x="168093" y="265725"/>
                  </a:lnTo>
                  <a:lnTo>
                    <a:pt x="174906" y="265464"/>
                  </a:lnTo>
                  <a:lnTo>
                    <a:pt x="181557" y="263594"/>
                  </a:lnTo>
                  <a:lnTo>
                    <a:pt x="187497" y="260269"/>
                  </a:lnTo>
                  <a:lnTo>
                    <a:pt x="193135" y="256715"/>
                  </a:lnTo>
                  <a:lnTo>
                    <a:pt x="195589" y="254628"/>
                  </a:lnTo>
                  <a:lnTo>
                    <a:pt x="180843" y="254628"/>
                  </a:lnTo>
                  <a:lnTo>
                    <a:pt x="178694" y="254354"/>
                  </a:lnTo>
                  <a:lnTo>
                    <a:pt x="176722" y="253300"/>
                  </a:lnTo>
                  <a:lnTo>
                    <a:pt x="175306" y="251669"/>
                  </a:lnTo>
                  <a:lnTo>
                    <a:pt x="173388" y="248377"/>
                  </a:lnTo>
                  <a:lnTo>
                    <a:pt x="170971" y="245398"/>
                  </a:lnTo>
                  <a:lnTo>
                    <a:pt x="168140" y="242838"/>
                  </a:lnTo>
                  <a:lnTo>
                    <a:pt x="166323" y="241648"/>
                  </a:lnTo>
                  <a:lnTo>
                    <a:pt x="164569" y="241173"/>
                  </a:lnTo>
                  <a:lnTo>
                    <a:pt x="161998" y="241173"/>
                  </a:lnTo>
                  <a:lnTo>
                    <a:pt x="159060" y="241048"/>
                  </a:lnTo>
                  <a:close/>
                </a:path>
                <a:path w="372744" h="266065">
                  <a:moveTo>
                    <a:pt x="204292" y="11605"/>
                  </a:moveTo>
                  <a:lnTo>
                    <a:pt x="175306" y="11605"/>
                  </a:lnTo>
                  <a:lnTo>
                    <a:pt x="177019" y="11736"/>
                  </a:lnTo>
                  <a:lnTo>
                    <a:pt x="178647" y="12400"/>
                  </a:lnTo>
                  <a:lnTo>
                    <a:pt x="179959" y="13501"/>
                  </a:lnTo>
                  <a:lnTo>
                    <a:pt x="180782" y="14537"/>
                  </a:lnTo>
                  <a:lnTo>
                    <a:pt x="181196" y="15836"/>
                  </a:lnTo>
                  <a:lnTo>
                    <a:pt x="181122" y="17154"/>
                  </a:lnTo>
                  <a:lnTo>
                    <a:pt x="180622" y="21205"/>
                  </a:lnTo>
                  <a:lnTo>
                    <a:pt x="179573" y="25171"/>
                  </a:lnTo>
                  <a:lnTo>
                    <a:pt x="178005" y="28944"/>
                  </a:lnTo>
                  <a:lnTo>
                    <a:pt x="169240" y="54466"/>
                  </a:lnTo>
                  <a:lnTo>
                    <a:pt x="116489" y="208992"/>
                  </a:lnTo>
                  <a:lnTo>
                    <a:pt x="115837" y="210703"/>
                  </a:lnTo>
                  <a:lnTo>
                    <a:pt x="114860" y="213038"/>
                  </a:lnTo>
                  <a:lnTo>
                    <a:pt x="114395" y="214078"/>
                  </a:lnTo>
                  <a:lnTo>
                    <a:pt x="100854" y="248941"/>
                  </a:lnTo>
                  <a:lnTo>
                    <a:pt x="99238" y="252320"/>
                  </a:lnTo>
                  <a:lnTo>
                    <a:pt x="98215" y="255947"/>
                  </a:lnTo>
                  <a:lnTo>
                    <a:pt x="97885" y="259129"/>
                  </a:lnTo>
                  <a:lnTo>
                    <a:pt x="97799" y="261656"/>
                  </a:lnTo>
                  <a:lnTo>
                    <a:pt x="98346" y="263088"/>
                  </a:lnTo>
                  <a:lnTo>
                    <a:pt x="99597" y="264292"/>
                  </a:lnTo>
                  <a:lnTo>
                    <a:pt x="101373" y="265350"/>
                  </a:lnTo>
                  <a:lnTo>
                    <a:pt x="103452" y="265789"/>
                  </a:lnTo>
                  <a:lnTo>
                    <a:pt x="105507" y="265540"/>
                  </a:lnTo>
                  <a:lnTo>
                    <a:pt x="108012" y="265540"/>
                  </a:lnTo>
                  <a:lnTo>
                    <a:pt x="116163" y="256247"/>
                  </a:lnTo>
                  <a:lnTo>
                    <a:pt x="119141" y="248941"/>
                  </a:lnTo>
                  <a:lnTo>
                    <a:pt x="122980" y="239983"/>
                  </a:lnTo>
                  <a:lnTo>
                    <a:pt x="128034" y="228550"/>
                  </a:lnTo>
                  <a:lnTo>
                    <a:pt x="134125" y="215049"/>
                  </a:lnTo>
                  <a:lnTo>
                    <a:pt x="138360" y="205465"/>
                  </a:lnTo>
                  <a:lnTo>
                    <a:pt x="142931" y="196038"/>
                  </a:lnTo>
                  <a:lnTo>
                    <a:pt x="147834" y="186776"/>
                  </a:lnTo>
                  <a:lnTo>
                    <a:pt x="153063" y="177689"/>
                  </a:lnTo>
                  <a:lnTo>
                    <a:pt x="155328" y="174499"/>
                  </a:lnTo>
                  <a:lnTo>
                    <a:pt x="147386" y="174499"/>
                  </a:lnTo>
                  <a:lnTo>
                    <a:pt x="151669" y="161142"/>
                  </a:lnTo>
                  <a:lnTo>
                    <a:pt x="156053" y="148404"/>
                  </a:lnTo>
                  <a:lnTo>
                    <a:pt x="160618" y="136091"/>
                  </a:lnTo>
                  <a:lnTo>
                    <a:pt x="170446" y="111370"/>
                  </a:lnTo>
                  <a:lnTo>
                    <a:pt x="175152" y="98506"/>
                  </a:lnTo>
                  <a:lnTo>
                    <a:pt x="179560" y="85442"/>
                  </a:lnTo>
                  <a:lnTo>
                    <a:pt x="183635" y="72268"/>
                  </a:lnTo>
                  <a:lnTo>
                    <a:pt x="186799" y="61865"/>
                  </a:lnTo>
                  <a:lnTo>
                    <a:pt x="189266" y="54236"/>
                  </a:lnTo>
                  <a:lnTo>
                    <a:pt x="202248" y="16784"/>
                  </a:lnTo>
                  <a:lnTo>
                    <a:pt x="204292" y="11605"/>
                  </a:lnTo>
                  <a:close/>
                </a:path>
                <a:path w="372744" h="266065">
                  <a:moveTo>
                    <a:pt x="108012" y="265540"/>
                  </a:moveTo>
                  <a:lnTo>
                    <a:pt x="105507" y="265540"/>
                  </a:lnTo>
                  <a:lnTo>
                    <a:pt x="107636" y="265645"/>
                  </a:lnTo>
                  <a:lnTo>
                    <a:pt x="108012" y="265540"/>
                  </a:lnTo>
                  <a:close/>
                </a:path>
                <a:path w="372744" h="266065">
                  <a:moveTo>
                    <a:pt x="114428" y="117164"/>
                  </a:moveTo>
                  <a:lnTo>
                    <a:pt x="54973" y="117164"/>
                  </a:lnTo>
                  <a:lnTo>
                    <a:pt x="52561" y="124285"/>
                  </a:lnTo>
                  <a:lnTo>
                    <a:pt x="49714" y="131852"/>
                  </a:lnTo>
                  <a:lnTo>
                    <a:pt x="46085" y="140791"/>
                  </a:lnTo>
                  <a:lnTo>
                    <a:pt x="46085" y="141346"/>
                  </a:lnTo>
                  <a:lnTo>
                    <a:pt x="17605" y="210059"/>
                  </a:lnTo>
                  <a:lnTo>
                    <a:pt x="2507" y="245484"/>
                  </a:lnTo>
                  <a:lnTo>
                    <a:pt x="0" y="257060"/>
                  </a:lnTo>
                  <a:lnTo>
                    <a:pt x="815" y="259221"/>
                  </a:lnTo>
                  <a:lnTo>
                    <a:pt x="2391" y="260777"/>
                  </a:lnTo>
                  <a:lnTo>
                    <a:pt x="4376" y="262310"/>
                  </a:lnTo>
                  <a:lnTo>
                    <a:pt x="6865" y="263052"/>
                  </a:lnTo>
                  <a:lnTo>
                    <a:pt x="9371" y="262858"/>
                  </a:lnTo>
                  <a:lnTo>
                    <a:pt x="12465" y="262810"/>
                  </a:lnTo>
                  <a:lnTo>
                    <a:pt x="32730" y="251668"/>
                  </a:lnTo>
                  <a:lnTo>
                    <a:pt x="39710" y="247039"/>
                  </a:lnTo>
                  <a:lnTo>
                    <a:pt x="46279" y="241826"/>
                  </a:lnTo>
                  <a:lnTo>
                    <a:pt x="46433" y="241681"/>
                  </a:lnTo>
                  <a:lnTo>
                    <a:pt x="28821" y="241681"/>
                  </a:lnTo>
                  <a:lnTo>
                    <a:pt x="26402" y="241357"/>
                  </a:lnTo>
                  <a:lnTo>
                    <a:pt x="25733" y="240612"/>
                  </a:lnTo>
                  <a:lnTo>
                    <a:pt x="25324" y="239671"/>
                  </a:lnTo>
                  <a:lnTo>
                    <a:pt x="25252" y="238643"/>
                  </a:lnTo>
                  <a:lnTo>
                    <a:pt x="31153" y="224474"/>
                  </a:lnTo>
                  <a:lnTo>
                    <a:pt x="36299" y="212414"/>
                  </a:lnTo>
                  <a:lnTo>
                    <a:pt x="40272" y="203422"/>
                  </a:lnTo>
                  <a:lnTo>
                    <a:pt x="43246" y="197062"/>
                  </a:lnTo>
                  <a:lnTo>
                    <a:pt x="74749" y="121002"/>
                  </a:lnTo>
                  <a:lnTo>
                    <a:pt x="78393" y="119830"/>
                  </a:lnTo>
                  <a:lnTo>
                    <a:pt x="82182" y="119161"/>
                  </a:lnTo>
                  <a:lnTo>
                    <a:pt x="86010" y="119013"/>
                  </a:lnTo>
                  <a:lnTo>
                    <a:pt x="102110" y="119013"/>
                  </a:lnTo>
                  <a:lnTo>
                    <a:pt x="108811" y="118736"/>
                  </a:lnTo>
                  <a:lnTo>
                    <a:pt x="113883" y="118227"/>
                  </a:lnTo>
                  <a:lnTo>
                    <a:pt x="114428" y="117164"/>
                  </a:lnTo>
                  <a:close/>
                </a:path>
                <a:path w="372744" h="266065">
                  <a:moveTo>
                    <a:pt x="242902" y="108204"/>
                  </a:moveTo>
                  <a:lnTo>
                    <a:pt x="223812" y="108204"/>
                  </a:lnTo>
                  <a:lnTo>
                    <a:pt x="226775" y="109564"/>
                  </a:lnTo>
                  <a:lnTo>
                    <a:pt x="228679" y="111986"/>
                  </a:lnTo>
                  <a:lnTo>
                    <a:pt x="231080" y="116330"/>
                  </a:lnTo>
                  <a:lnTo>
                    <a:pt x="232102" y="121295"/>
                  </a:lnTo>
                  <a:lnTo>
                    <a:pt x="231605" y="126300"/>
                  </a:lnTo>
                  <a:lnTo>
                    <a:pt x="230825" y="136928"/>
                  </a:lnTo>
                  <a:lnTo>
                    <a:pt x="219046" y="182591"/>
                  </a:lnTo>
                  <a:lnTo>
                    <a:pt x="204086" y="221927"/>
                  </a:lnTo>
                  <a:lnTo>
                    <a:pt x="183263" y="254628"/>
                  </a:lnTo>
                  <a:lnTo>
                    <a:pt x="195589" y="254628"/>
                  </a:lnTo>
                  <a:lnTo>
                    <a:pt x="221265" y="224474"/>
                  </a:lnTo>
                  <a:lnTo>
                    <a:pt x="239391" y="186776"/>
                  </a:lnTo>
                  <a:lnTo>
                    <a:pt x="249306" y="147858"/>
                  </a:lnTo>
                  <a:lnTo>
                    <a:pt x="250363" y="134411"/>
                  </a:lnTo>
                  <a:lnTo>
                    <a:pt x="249904" y="126227"/>
                  </a:lnTo>
                  <a:lnTo>
                    <a:pt x="248583" y="119303"/>
                  </a:lnTo>
                  <a:lnTo>
                    <a:pt x="246358" y="113423"/>
                  </a:lnTo>
                  <a:lnTo>
                    <a:pt x="243243" y="108657"/>
                  </a:lnTo>
                  <a:lnTo>
                    <a:pt x="242902" y="108204"/>
                  </a:lnTo>
                  <a:close/>
                </a:path>
                <a:path w="372744" h="266065">
                  <a:moveTo>
                    <a:pt x="73493" y="200946"/>
                  </a:moveTo>
                  <a:lnTo>
                    <a:pt x="66221" y="210059"/>
                  </a:lnTo>
                  <a:lnTo>
                    <a:pt x="58498" y="218787"/>
                  </a:lnTo>
                  <a:lnTo>
                    <a:pt x="50338" y="227114"/>
                  </a:lnTo>
                  <a:lnTo>
                    <a:pt x="41757" y="235023"/>
                  </a:lnTo>
                  <a:lnTo>
                    <a:pt x="38336" y="238643"/>
                  </a:lnTo>
                  <a:lnTo>
                    <a:pt x="33771" y="240992"/>
                  </a:lnTo>
                  <a:lnTo>
                    <a:pt x="28821" y="241681"/>
                  </a:lnTo>
                  <a:lnTo>
                    <a:pt x="46433" y="241681"/>
                  </a:lnTo>
                  <a:lnTo>
                    <a:pt x="72772" y="213038"/>
                  </a:lnTo>
                  <a:lnTo>
                    <a:pt x="79170" y="205015"/>
                  </a:lnTo>
                  <a:lnTo>
                    <a:pt x="77461" y="203422"/>
                  </a:lnTo>
                  <a:lnTo>
                    <a:pt x="75553" y="202054"/>
                  </a:lnTo>
                  <a:lnTo>
                    <a:pt x="73493" y="200946"/>
                  </a:lnTo>
                  <a:close/>
                </a:path>
                <a:path w="372744" h="266065">
                  <a:moveTo>
                    <a:pt x="164171" y="241065"/>
                  </a:moveTo>
                  <a:lnTo>
                    <a:pt x="161998" y="241173"/>
                  </a:lnTo>
                  <a:lnTo>
                    <a:pt x="164569" y="241173"/>
                  </a:lnTo>
                  <a:lnTo>
                    <a:pt x="164171" y="241065"/>
                  </a:lnTo>
                  <a:close/>
                </a:path>
                <a:path w="372744" h="266065">
                  <a:moveTo>
                    <a:pt x="226492" y="100103"/>
                  </a:moveTo>
                  <a:lnTo>
                    <a:pt x="191726" y="118587"/>
                  </a:lnTo>
                  <a:lnTo>
                    <a:pt x="155343" y="163633"/>
                  </a:lnTo>
                  <a:lnTo>
                    <a:pt x="152040" y="168442"/>
                  </a:lnTo>
                  <a:lnTo>
                    <a:pt x="147386" y="174499"/>
                  </a:lnTo>
                  <a:lnTo>
                    <a:pt x="155328" y="174499"/>
                  </a:lnTo>
                  <a:lnTo>
                    <a:pt x="162179" y="164846"/>
                  </a:lnTo>
                  <a:lnTo>
                    <a:pt x="171667" y="152276"/>
                  </a:lnTo>
                  <a:lnTo>
                    <a:pt x="196831" y="122753"/>
                  </a:lnTo>
                  <a:lnTo>
                    <a:pt x="220722" y="108334"/>
                  </a:lnTo>
                  <a:lnTo>
                    <a:pt x="223812" y="108204"/>
                  </a:lnTo>
                  <a:lnTo>
                    <a:pt x="242902" y="108204"/>
                  </a:lnTo>
                  <a:lnTo>
                    <a:pt x="239280" y="103398"/>
                  </a:lnTo>
                  <a:lnTo>
                    <a:pt x="233102" y="100243"/>
                  </a:lnTo>
                  <a:lnTo>
                    <a:pt x="226492" y="100103"/>
                  </a:lnTo>
                  <a:close/>
                </a:path>
                <a:path w="372744" h="266065">
                  <a:moveTo>
                    <a:pt x="88669" y="50349"/>
                  </a:moveTo>
                  <a:lnTo>
                    <a:pt x="77913" y="61263"/>
                  </a:lnTo>
                  <a:lnTo>
                    <a:pt x="74902" y="69665"/>
                  </a:lnTo>
                  <a:lnTo>
                    <a:pt x="71940" y="77469"/>
                  </a:lnTo>
                  <a:lnTo>
                    <a:pt x="69020" y="84684"/>
                  </a:lnTo>
                  <a:lnTo>
                    <a:pt x="66140" y="91317"/>
                  </a:lnTo>
                  <a:lnTo>
                    <a:pt x="64419" y="95063"/>
                  </a:lnTo>
                  <a:lnTo>
                    <a:pt x="62175" y="100243"/>
                  </a:lnTo>
                  <a:lnTo>
                    <a:pt x="59719" y="106298"/>
                  </a:lnTo>
                  <a:lnTo>
                    <a:pt x="55643" y="106619"/>
                  </a:lnTo>
                  <a:lnTo>
                    <a:pt x="48714" y="106957"/>
                  </a:lnTo>
                  <a:lnTo>
                    <a:pt x="26262" y="107685"/>
                  </a:lnTo>
                  <a:lnTo>
                    <a:pt x="24444" y="110726"/>
                  </a:lnTo>
                  <a:lnTo>
                    <a:pt x="23228" y="114085"/>
                  </a:lnTo>
                  <a:lnTo>
                    <a:pt x="22679" y="117580"/>
                  </a:lnTo>
                  <a:lnTo>
                    <a:pt x="25192" y="117580"/>
                  </a:lnTo>
                  <a:lnTo>
                    <a:pt x="37756" y="117164"/>
                  </a:lnTo>
                  <a:lnTo>
                    <a:pt x="114428" y="117164"/>
                  </a:lnTo>
                  <a:lnTo>
                    <a:pt x="115546" y="114983"/>
                  </a:lnTo>
                  <a:lnTo>
                    <a:pt x="116328" y="111456"/>
                  </a:lnTo>
                  <a:lnTo>
                    <a:pt x="116223" y="108101"/>
                  </a:lnTo>
                  <a:lnTo>
                    <a:pt x="86429" y="108101"/>
                  </a:lnTo>
                  <a:lnTo>
                    <a:pt x="84288" y="107778"/>
                  </a:lnTo>
                  <a:lnTo>
                    <a:pt x="80566" y="107130"/>
                  </a:lnTo>
                  <a:lnTo>
                    <a:pt x="81461" y="103985"/>
                  </a:lnTo>
                  <a:lnTo>
                    <a:pt x="82549" y="100897"/>
                  </a:lnTo>
                  <a:lnTo>
                    <a:pt x="91333" y="80247"/>
                  </a:lnTo>
                  <a:lnTo>
                    <a:pt x="96648" y="67141"/>
                  </a:lnTo>
                  <a:lnTo>
                    <a:pt x="99809" y="58552"/>
                  </a:lnTo>
                  <a:lnTo>
                    <a:pt x="100854" y="54466"/>
                  </a:lnTo>
                  <a:lnTo>
                    <a:pt x="100854" y="51322"/>
                  </a:lnTo>
                  <a:lnTo>
                    <a:pt x="97932" y="50703"/>
                  </a:lnTo>
                  <a:lnTo>
                    <a:pt x="94996" y="50397"/>
                  </a:lnTo>
                  <a:lnTo>
                    <a:pt x="91966" y="50397"/>
                  </a:lnTo>
                  <a:lnTo>
                    <a:pt x="88669" y="50349"/>
                  </a:lnTo>
                  <a:close/>
                </a:path>
                <a:path w="372744" h="266065">
                  <a:moveTo>
                    <a:pt x="116209" y="107732"/>
                  </a:moveTo>
                  <a:lnTo>
                    <a:pt x="97596" y="108101"/>
                  </a:lnTo>
                  <a:lnTo>
                    <a:pt x="116223" y="108101"/>
                  </a:lnTo>
                  <a:lnTo>
                    <a:pt x="116209" y="107732"/>
                  </a:lnTo>
                  <a:close/>
                </a:path>
                <a:path w="372744" h="266065">
                  <a:moveTo>
                    <a:pt x="94953" y="50393"/>
                  </a:moveTo>
                  <a:lnTo>
                    <a:pt x="91966" y="50397"/>
                  </a:lnTo>
                  <a:lnTo>
                    <a:pt x="94996" y="50397"/>
                  </a:lnTo>
                  <a:close/>
                </a:path>
                <a:path w="372744" h="266065">
                  <a:moveTo>
                    <a:pt x="208344" y="0"/>
                  </a:moveTo>
                  <a:lnTo>
                    <a:pt x="202248" y="0"/>
                  </a:lnTo>
                  <a:lnTo>
                    <a:pt x="197165" y="226"/>
                  </a:lnTo>
                  <a:lnTo>
                    <a:pt x="188876" y="913"/>
                  </a:lnTo>
                  <a:lnTo>
                    <a:pt x="177350" y="2067"/>
                  </a:lnTo>
                  <a:lnTo>
                    <a:pt x="162556" y="3698"/>
                  </a:lnTo>
                  <a:lnTo>
                    <a:pt x="161765" y="7767"/>
                  </a:lnTo>
                  <a:lnTo>
                    <a:pt x="166144" y="9589"/>
                  </a:lnTo>
                  <a:lnTo>
                    <a:pt x="170696" y="10968"/>
                  </a:lnTo>
                  <a:lnTo>
                    <a:pt x="175352" y="11882"/>
                  </a:lnTo>
                  <a:lnTo>
                    <a:pt x="175306" y="11605"/>
                  </a:lnTo>
                  <a:lnTo>
                    <a:pt x="204292" y="11605"/>
                  </a:lnTo>
                  <a:lnTo>
                    <a:pt x="207413" y="3698"/>
                  </a:lnTo>
                  <a:lnTo>
                    <a:pt x="208344" y="0"/>
                  </a:lnTo>
                  <a:close/>
                </a:path>
                <a:path w="372744" h="266065">
                  <a:moveTo>
                    <a:pt x="343499" y="101424"/>
                  </a:moveTo>
                  <a:lnTo>
                    <a:pt x="304294" y="130482"/>
                  </a:lnTo>
                  <a:lnTo>
                    <a:pt x="282463" y="164948"/>
                  </a:lnTo>
                  <a:lnTo>
                    <a:pt x="269953" y="199838"/>
                  </a:lnTo>
                  <a:lnTo>
                    <a:pt x="268255" y="207199"/>
                  </a:lnTo>
                  <a:lnTo>
                    <a:pt x="267319" y="214713"/>
                  </a:lnTo>
                  <a:lnTo>
                    <a:pt x="267278" y="227765"/>
                  </a:lnTo>
                  <a:lnTo>
                    <a:pt x="267352" y="231222"/>
                  </a:lnTo>
                  <a:lnTo>
                    <a:pt x="286892" y="265351"/>
                  </a:lnTo>
                  <a:lnTo>
                    <a:pt x="293871" y="265402"/>
                  </a:lnTo>
                  <a:lnTo>
                    <a:pt x="302113" y="264308"/>
                  </a:lnTo>
                  <a:lnTo>
                    <a:pt x="309930" y="261710"/>
                  </a:lnTo>
                  <a:lnTo>
                    <a:pt x="317115" y="257698"/>
                  </a:lnTo>
                  <a:lnTo>
                    <a:pt x="323465" y="252364"/>
                  </a:lnTo>
                  <a:lnTo>
                    <a:pt x="324281" y="251535"/>
                  </a:lnTo>
                  <a:lnTo>
                    <a:pt x="299939" y="251535"/>
                  </a:lnTo>
                  <a:lnTo>
                    <a:pt x="295800" y="249505"/>
                  </a:lnTo>
                  <a:lnTo>
                    <a:pt x="293266" y="245983"/>
                  </a:lnTo>
                  <a:lnTo>
                    <a:pt x="288872" y="239813"/>
                  </a:lnTo>
                  <a:lnTo>
                    <a:pt x="286727" y="232475"/>
                  </a:lnTo>
                  <a:lnTo>
                    <a:pt x="286750" y="231210"/>
                  </a:lnTo>
                  <a:lnTo>
                    <a:pt x="293452" y="189065"/>
                  </a:lnTo>
                  <a:lnTo>
                    <a:pt x="302331" y="187201"/>
                  </a:lnTo>
                  <a:lnTo>
                    <a:pt x="310355" y="185354"/>
                  </a:lnTo>
                  <a:lnTo>
                    <a:pt x="317524" y="183525"/>
                  </a:lnTo>
                  <a:lnTo>
                    <a:pt x="323838" y="181713"/>
                  </a:lnTo>
                  <a:lnTo>
                    <a:pt x="329148" y="180253"/>
                  </a:lnTo>
                  <a:lnTo>
                    <a:pt x="333778" y="178660"/>
                  </a:lnTo>
                  <a:lnTo>
                    <a:pt x="296801" y="178660"/>
                  </a:lnTo>
                  <a:lnTo>
                    <a:pt x="299591" y="170947"/>
                  </a:lnTo>
                  <a:lnTo>
                    <a:pt x="302805" y="163310"/>
                  </a:lnTo>
                  <a:lnTo>
                    <a:pt x="306322" y="155998"/>
                  </a:lnTo>
                  <a:lnTo>
                    <a:pt x="310249" y="148791"/>
                  </a:lnTo>
                  <a:lnTo>
                    <a:pt x="315365" y="139188"/>
                  </a:lnTo>
                  <a:lnTo>
                    <a:pt x="342877" y="108096"/>
                  </a:lnTo>
                  <a:lnTo>
                    <a:pt x="347475" y="107501"/>
                  </a:lnTo>
                  <a:lnTo>
                    <a:pt x="363435" y="107501"/>
                  </a:lnTo>
                  <a:lnTo>
                    <a:pt x="360939" y="104450"/>
                  </a:lnTo>
                  <a:lnTo>
                    <a:pt x="354865" y="101526"/>
                  </a:lnTo>
                  <a:lnTo>
                    <a:pt x="343499" y="101424"/>
                  </a:lnTo>
                  <a:close/>
                </a:path>
                <a:path w="372744" h="266065">
                  <a:moveTo>
                    <a:pt x="304294" y="251393"/>
                  </a:moveTo>
                  <a:lnTo>
                    <a:pt x="299939" y="251535"/>
                  </a:lnTo>
                  <a:lnTo>
                    <a:pt x="324281" y="251535"/>
                  </a:lnTo>
                  <a:lnTo>
                    <a:pt x="306917" y="251458"/>
                  </a:lnTo>
                  <a:lnTo>
                    <a:pt x="304294" y="251393"/>
                  </a:lnTo>
                  <a:close/>
                </a:path>
                <a:path w="372744" h="266065">
                  <a:moveTo>
                    <a:pt x="344172" y="209270"/>
                  </a:moveTo>
                  <a:lnTo>
                    <a:pt x="341928" y="215826"/>
                  </a:lnTo>
                  <a:lnTo>
                    <a:pt x="338797" y="222048"/>
                  </a:lnTo>
                  <a:lnTo>
                    <a:pt x="334866" y="227765"/>
                  </a:lnTo>
                  <a:lnTo>
                    <a:pt x="331695" y="232475"/>
                  </a:lnTo>
                  <a:lnTo>
                    <a:pt x="311832" y="249636"/>
                  </a:lnTo>
                  <a:lnTo>
                    <a:pt x="309512" y="250853"/>
                  </a:lnTo>
                  <a:lnTo>
                    <a:pt x="306917" y="251458"/>
                  </a:lnTo>
                  <a:lnTo>
                    <a:pt x="324356" y="251458"/>
                  </a:lnTo>
                  <a:lnTo>
                    <a:pt x="333825" y="241839"/>
                  </a:lnTo>
                  <a:lnTo>
                    <a:pt x="342055" y="231210"/>
                  </a:lnTo>
                  <a:lnTo>
                    <a:pt x="348157" y="220477"/>
                  </a:lnTo>
                  <a:lnTo>
                    <a:pt x="352129" y="209640"/>
                  </a:lnTo>
                  <a:lnTo>
                    <a:pt x="350385" y="209415"/>
                  </a:lnTo>
                  <a:lnTo>
                    <a:pt x="348630" y="209291"/>
                  </a:lnTo>
                  <a:lnTo>
                    <a:pt x="344172" y="209270"/>
                  </a:lnTo>
                  <a:close/>
                </a:path>
                <a:path w="372744" h="266065">
                  <a:moveTo>
                    <a:pt x="363435" y="107501"/>
                  </a:moveTo>
                  <a:lnTo>
                    <a:pt x="347475" y="107501"/>
                  </a:lnTo>
                  <a:lnTo>
                    <a:pt x="350358" y="107584"/>
                  </a:lnTo>
                  <a:lnTo>
                    <a:pt x="353054" y="108940"/>
                  </a:lnTo>
                  <a:lnTo>
                    <a:pt x="354827" y="111200"/>
                  </a:lnTo>
                  <a:lnTo>
                    <a:pt x="357053" y="113764"/>
                  </a:lnTo>
                  <a:lnTo>
                    <a:pt x="358232" y="117063"/>
                  </a:lnTo>
                  <a:lnTo>
                    <a:pt x="345707" y="152721"/>
                  </a:lnTo>
                  <a:lnTo>
                    <a:pt x="342710" y="156747"/>
                  </a:lnTo>
                  <a:lnTo>
                    <a:pt x="310034" y="176707"/>
                  </a:lnTo>
                  <a:lnTo>
                    <a:pt x="296801" y="178660"/>
                  </a:lnTo>
                  <a:lnTo>
                    <a:pt x="333778" y="178660"/>
                  </a:lnTo>
                  <a:lnTo>
                    <a:pt x="366647" y="150734"/>
                  </a:lnTo>
                  <a:lnTo>
                    <a:pt x="370217" y="144235"/>
                  </a:lnTo>
                  <a:lnTo>
                    <a:pt x="372072" y="137139"/>
                  </a:lnTo>
                  <a:lnTo>
                    <a:pt x="372185" y="129557"/>
                  </a:lnTo>
                  <a:lnTo>
                    <a:pt x="372424" y="122196"/>
                  </a:lnTo>
                  <a:lnTo>
                    <a:pt x="369865" y="115016"/>
                  </a:lnTo>
                  <a:lnTo>
                    <a:pt x="365019" y="109444"/>
                  </a:lnTo>
                  <a:lnTo>
                    <a:pt x="363435" y="107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n-GB" sz="1092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17967D-AC26-4FDC-8D1E-0CDA7F601C42}"/>
              </a:ext>
            </a:extLst>
          </p:cNvPr>
          <p:cNvSpPr txBox="1"/>
          <p:nvPr/>
        </p:nvSpPr>
        <p:spPr>
          <a:xfrm>
            <a:off x="660750" y="5486091"/>
            <a:ext cx="450648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GB" sz="4800" b="1">
                <a:solidFill>
                  <a:schemeClr val="bg1"/>
                </a:solidFill>
                <a:cs typeface="Poppins SemiBold" panose="00000700000000000000" pitchFamily="2" charset="0"/>
              </a:rPr>
              <a:t>Congratulations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3B7DAE2-F1D3-42C2-B21C-B1B377B29E9C}"/>
              </a:ext>
            </a:extLst>
          </p:cNvPr>
          <p:cNvGrpSpPr/>
          <p:nvPr/>
        </p:nvGrpSpPr>
        <p:grpSpPr>
          <a:xfrm>
            <a:off x="6481464" y="588818"/>
            <a:ext cx="4572000" cy="1252291"/>
            <a:chOff x="6786790" y="3932870"/>
            <a:chExt cx="4572000" cy="12522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5D1346-8FBE-4391-94CC-60161CF85524}"/>
                </a:ext>
              </a:extLst>
            </p:cNvPr>
            <p:cNvSpPr txBox="1"/>
            <p:nvPr/>
          </p:nvSpPr>
          <p:spPr>
            <a:xfrm>
              <a:off x="6786790" y="3932870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  <a:cs typeface="Poppins Light" panose="00000400000000000000" pitchFamily="2" charset="0"/>
                </a:rPr>
                <a:t>The World’s Largest Global Training Provider 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15F76E-0B65-4C60-84FA-D812971EA2DD}"/>
                </a:ext>
              </a:extLst>
            </p:cNvPr>
            <p:cNvGrpSpPr/>
            <p:nvPr/>
          </p:nvGrpSpPr>
          <p:grpSpPr>
            <a:xfrm>
              <a:off x="6870605" y="4846607"/>
              <a:ext cx="3912779" cy="338554"/>
              <a:chOff x="727383" y="6151618"/>
              <a:chExt cx="3912779" cy="33855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B0AC92-CA2F-48A5-8FB5-A1521C3FEAA6}"/>
                  </a:ext>
                </a:extLst>
              </p:cNvPr>
              <p:cNvSpPr txBox="1"/>
              <p:nvPr/>
            </p:nvSpPr>
            <p:spPr>
              <a:xfrm>
                <a:off x="982562" y="6151618"/>
                <a:ext cx="3657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>
                    <a:solidFill>
                      <a:schemeClr val="bg1"/>
                    </a:solidFill>
                    <a:cs typeface="Poppins Light" panose="00000400000000000000" pitchFamily="2" charset="0"/>
                  </a:rPr>
                  <a:t>info@theknowledgeacademy.com</a:t>
                </a:r>
              </a:p>
            </p:txBody>
          </p:sp>
          <p:pic>
            <p:nvPicPr>
              <p:cNvPr id="21" name="Graphic 20" descr="World">
                <a:extLst>
                  <a:ext uri="{FF2B5EF4-FFF2-40B4-BE49-F238E27FC236}">
                    <a16:creationId xmlns:a16="http://schemas.microsoft.com/office/drawing/2014/main" id="{DDCA32DB-A190-4F43-97E4-EDC9B5E1D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27383" y="6183735"/>
                <a:ext cx="274320" cy="274320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E2F4014-7D08-409E-9904-3EEAE36ECF76}"/>
                </a:ext>
              </a:extLst>
            </p:cNvPr>
            <p:cNvGrpSpPr/>
            <p:nvPr/>
          </p:nvGrpSpPr>
          <p:grpSpPr>
            <a:xfrm>
              <a:off x="6880457" y="4389738"/>
              <a:ext cx="3197165" cy="338554"/>
              <a:chOff x="711477" y="5855737"/>
              <a:chExt cx="3197165" cy="33855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78C4FB-BBB2-4161-AAE6-9508D7A9AFE9}"/>
                  </a:ext>
                </a:extLst>
              </p:cNvPr>
              <p:cNvSpPr txBox="1"/>
              <p:nvPr/>
            </p:nvSpPr>
            <p:spPr>
              <a:xfrm>
                <a:off x="982562" y="5855737"/>
                <a:ext cx="2926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>
                    <a:solidFill>
                      <a:schemeClr val="bg1"/>
                    </a:solidFill>
                    <a:cs typeface="Poppins Light" panose="00000400000000000000" pitchFamily="2" charset="0"/>
                  </a:rPr>
                  <a:t>theknowledgeacademy.com</a:t>
                </a:r>
              </a:p>
            </p:txBody>
          </p:sp>
          <p:pic>
            <p:nvPicPr>
              <p:cNvPr id="24" name="Graphic 23" descr="Envelope">
                <a:extLst>
                  <a:ext uri="{FF2B5EF4-FFF2-40B4-BE49-F238E27FC236}">
                    <a16:creationId xmlns:a16="http://schemas.microsoft.com/office/drawing/2014/main" id="{CDC69BFC-D85D-41E6-9ADC-39526E163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1477" y="5887854"/>
                <a:ext cx="274320" cy="274320"/>
              </a:xfrm>
              <a:prstGeom prst="rect">
                <a:avLst/>
              </a:prstGeom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DC3A091-DCDE-4853-B0A1-42B97CC08355}"/>
              </a:ext>
            </a:extLst>
          </p:cNvPr>
          <p:cNvGrpSpPr/>
          <p:nvPr/>
        </p:nvGrpSpPr>
        <p:grpSpPr>
          <a:xfrm>
            <a:off x="6538373" y="2447069"/>
            <a:ext cx="3756805" cy="457200"/>
            <a:chOff x="432150" y="2106376"/>
            <a:chExt cx="3756805" cy="4572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3B6F3B-9D33-4871-B323-CB0E7E1BB445}"/>
                </a:ext>
              </a:extLst>
            </p:cNvPr>
            <p:cNvSpPr txBox="1"/>
            <p:nvPr/>
          </p:nvSpPr>
          <p:spPr>
            <a:xfrm>
              <a:off x="988555" y="2181088"/>
              <a:ext cx="3200400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>
                  <a:solidFill>
                    <a:schemeClr val="bg1"/>
                  </a:solidFill>
                  <a:cs typeface="Poppins Light" panose="00000400000000000000" pitchFamily="2" charset="0"/>
                </a:rPr>
                <a:t>/The.Knowledge.Academy.Ltd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9E43A6A-A88F-4483-B35B-30E39AAF8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150" y="2106376"/>
              <a:ext cx="457200" cy="4572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C13CC8-E672-43E7-922D-9F66437F0840}"/>
              </a:ext>
            </a:extLst>
          </p:cNvPr>
          <p:cNvGrpSpPr/>
          <p:nvPr/>
        </p:nvGrpSpPr>
        <p:grpSpPr>
          <a:xfrm>
            <a:off x="6538373" y="3417660"/>
            <a:ext cx="3756805" cy="457200"/>
            <a:chOff x="432150" y="2797053"/>
            <a:chExt cx="3756805" cy="4572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087C64-2580-46C2-B940-569589573936}"/>
                </a:ext>
              </a:extLst>
            </p:cNvPr>
            <p:cNvSpPr txBox="1"/>
            <p:nvPr/>
          </p:nvSpPr>
          <p:spPr>
            <a:xfrm>
              <a:off x="988555" y="2871765"/>
              <a:ext cx="3200400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>
                  <a:solidFill>
                    <a:schemeClr val="bg1"/>
                  </a:solidFill>
                  <a:cs typeface="Poppins Light" panose="00000400000000000000" pitchFamily="2" charset="0"/>
                </a:rPr>
                <a:t>/TKA_Training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C041CC-F394-49B9-AB88-33511936A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150" y="2797053"/>
              <a:ext cx="457200" cy="4572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F3F4A6-1681-4A4F-B48C-3DC2214E6345}"/>
              </a:ext>
            </a:extLst>
          </p:cNvPr>
          <p:cNvGrpSpPr/>
          <p:nvPr/>
        </p:nvGrpSpPr>
        <p:grpSpPr>
          <a:xfrm>
            <a:off x="6538372" y="4388251"/>
            <a:ext cx="3756806" cy="457200"/>
            <a:chOff x="432149" y="3425558"/>
            <a:chExt cx="3756806" cy="4572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31B1C7-2BE8-47A0-8545-1A516DEB18FD}"/>
                </a:ext>
              </a:extLst>
            </p:cNvPr>
            <p:cNvSpPr txBox="1"/>
            <p:nvPr/>
          </p:nvSpPr>
          <p:spPr>
            <a:xfrm>
              <a:off x="988555" y="3500270"/>
              <a:ext cx="3200400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>
                  <a:solidFill>
                    <a:schemeClr val="bg1"/>
                  </a:solidFill>
                  <a:cs typeface="Poppins Light" panose="00000400000000000000" pitchFamily="2" charset="0"/>
                </a:rPr>
                <a:t>/the-knowledge-academy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EDE9F2D-EA9A-4DEB-AFC0-11ED9A882C77}"/>
                </a:ext>
              </a:extLst>
            </p:cNvPr>
            <p:cNvGrpSpPr/>
            <p:nvPr/>
          </p:nvGrpSpPr>
          <p:grpSpPr>
            <a:xfrm>
              <a:off x="432149" y="3425558"/>
              <a:ext cx="457200" cy="457200"/>
              <a:chOff x="5466241" y="1706314"/>
              <a:chExt cx="914400" cy="9144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6F00927-1439-459C-A8A9-6FD1A67F736F}"/>
                  </a:ext>
                </a:extLst>
              </p:cNvPr>
              <p:cNvSpPr/>
              <p:nvPr/>
            </p:nvSpPr>
            <p:spPr>
              <a:xfrm>
                <a:off x="5517757" y="1795534"/>
                <a:ext cx="765117" cy="735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18BB0D0-9628-4403-B281-D547F6446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6241" y="1706314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9CBD27B-BFFC-4D9A-A685-29635A590281}"/>
              </a:ext>
            </a:extLst>
          </p:cNvPr>
          <p:cNvGrpSpPr/>
          <p:nvPr/>
        </p:nvGrpSpPr>
        <p:grpSpPr>
          <a:xfrm>
            <a:off x="6573982" y="5358841"/>
            <a:ext cx="3812636" cy="457200"/>
            <a:chOff x="467759" y="4760570"/>
            <a:chExt cx="3812636" cy="4572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50A3B9-9371-4773-9E61-33B6E95CDA79}"/>
                </a:ext>
              </a:extLst>
            </p:cNvPr>
            <p:cNvSpPr/>
            <p:nvPr/>
          </p:nvSpPr>
          <p:spPr>
            <a:xfrm>
              <a:off x="584758" y="4858784"/>
              <a:ext cx="223202" cy="1905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2A56BE-55FC-4688-8883-5ECE9C45BFAA}"/>
                </a:ext>
              </a:extLst>
            </p:cNvPr>
            <p:cNvSpPr txBox="1"/>
            <p:nvPr/>
          </p:nvSpPr>
          <p:spPr>
            <a:xfrm>
              <a:off x="988555" y="4835282"/>
              <a:ext cx="3291840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>
                  <a:solidFill>
                    <a:schemeClr val="bg1"/>
                  </a:solidFill>
                  <a:cs typeface="Poppins Light" panose="00000400000000000000" pitchFamily="2" charset="0"/>
                </a:rPr>
                <a:t>/TheKnowledgeAcademy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BDA70CC-237C-451F-93E4-9444A9B93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59" y="4760570"/>
              <a:ext cx="457200" cy="4572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76F59D5-04D6-4CA4-8C71-8334B3B1B33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3" t="5877" r="1073" b="6842"/>
          <a:stretch/>
        </p:blipFill>
        <p:spPr>
          <a:xfrm>
            <a:off x="1061299" y="1214963"/>
            <a:ext cx="3615861" cy="42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6276</Words>
  <Application>Microsoft Office PowerPoint</Application>
  <PresentationFormat>Widescreen</PresentationFormat>
  <Paragraphs>763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Shubam Swan</dc:creator>
  <cp:lastModifiedBy>Tamanna Bhandari</cp:lastModifiedBy>
  <cp:revision>217</cp:revision>
  <dcterms:created xsi:type="dcterms:W3CDTF">2023-05-25T04:11:01Z</dcterms:created>
  <dcterms:modified xsi:type="dcterms:W3CDTF">2026-05-15T10:53:28Z</dcterms:modified>
</cp:coreProperties>
</file>