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Fira Sans" panose="020B0604020202020204" charset="0"/>
      <p:regular r:id="rId34"/>
      <p:bold r:id="rId35"/>
      <p:italic r:id="rId36"/>
      <p:boldItalic r:id="rId37"/>
    </p:embeddedFont>
    <p:embeddedFont>
      <p:font typeface="Fira Sans Condensed" panose="020B0604020202020204" charset="0"/>
      <p:regular r:id="rId38"/>
      <p:bold r:id="rId39"/>
      <p:italic r:id="rId40"/>
      <p:boldItalic r:id="rId41"/>
    </p:embeddedFont>
    <p:embeddedFont>
      <p:font typeface="Fira Sans Condensed Black" panose="020B0604020202020204" charset="0"/>
      <p:bold r:id="rId42"/>
      <p:boldItalic r:id="rId43"/>
    </p:embeddedFont>
    <p:embeddedFont>
      <p:font typeface="Fira Sans Condensed ExtraBold" panose="020B0604020202020204" charset="0"/>
      <p:bold r:id="rId44"/>
      <p:boldItalic r:id="rId45"/>
    </p:embeddedFont>
    <p:embeddedFont>
      <p:font typeface="Fira Sans Condensed Medium" panose="020B0604020202020204" charset="0"/>
      <p:regular r:id="rId46"/>
      <p:bold r:id="rId47"/>
      <p:italic r:id="rId48"/>
      <p:boldItalic r:id="rId49"/>
    </p:embeddedFont>
    <p:embeddedFont>
      <p:font typeface="Fira Sans Condensed SemiBold" panose="020B0604020202020204" charset="0"/>
      <p:regular r:id="rId50"/>
      <p:bold r:id="rId51"/>
      <p:italic r:id="rId52"/>
      <p:boldItalic r:id="rId53"/>
    </p:embeddedFont>
    <p:embeddedFont>
      <p:font typeface="Fira Sans Extra Condensed" panose="020B0604020202020204" charset="0"/>
      <p:regular r:id="rId54"/>
      <p:bold r:id="rId55"/>
      <p:italic r:id="rId56"/>
      <p:boldItalic r:id="rId57"/>
    </p:embeddedFont>
    <p:embeddedFont>
      <p:font typeface="Fira Sans Extra Condensed ExtraBold" panose="020B0604020202020204" charset="0"/>
      <p:bold r:id="rId58"/>
      <p:boldItalic r:id="rId59"/>
    </p:embeddedFont>
    <p:embeddedFont>
      <p:font typeface="Fira Sans Extra Condensed Medium" panose="020B0604020202020204" charset="0"/>
      <p:regular r:id="rId60"/>
      <p:bold r:id="rId61"/>
      <p:italic r:id="rId62"/>
      <p:boldItalic r:id="rId63"/>
    </p:embeddedFont>
    <p:embeddedFont>
      <p:font typeface="Fira Sans Extra Condensed SemiBold" panose="020B0604020202020204" charset="0"/>
      <p:regular r:id="rId64"/>
      <p:bold r:id="rId65"/>
      <p:italic r:id="rId66"/>
      <p:boldItalic r:id="rId67"/>
    </p:embeddedFont>
    <p:embeddedFont>
      <p:font typeface="Lato Light" panose="020F0302020204030203" charset="0"/>
      <p:regular r:id="rId68"/>
      <p:bold r:id="rId69"/>
      <p:italic r:id="rId70"/>
      <p:boldItalic r:id="rId71"/>
    </p:embeddedFont>
    <p:embeddedFont>
      <p:font typeface="Roboto" panose="020B0604020202020204" charset="0"/>
      <p:regular r:id="rId72"/>
      <p:bold r:id="rId73"/>
      <p:italic r:id="rId74"/>
      <p:boldItalic r:id="rId75"/>
    </p:embeddedFont>
    <p:embeddedFont>
      <p:font typeface="Roboto Medium" panose="020B0604020202020204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3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63" Type="http://schemas.openxmlformats.org/officeDocument/2006/relationships/font" Target="fonts/font30.fntdata"/><Relationship Id="rId68" Type="http://schemas.openxmlformats.org/officeDocument/2006/relationships/font" Target="fonts/font3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74" Type="http://schemas.openxmlformats.org/officeDocument/2006/relationships/font" Target="fonts/font41.fntdata"/><Relationship Id="rId79" Type="http://schemas.openxmlformats.org/officeDocument/2006/relationships/font" Target="fonts/font46.fntdata"/><Relationship Id="rId5" Type="http://schemas.openxmlformats.org/officeDocument/2006/relationships/slide" Target="slides/slide4.xml"/><Relationship Id="rId61" Type="http://schemas.openxmlformats.org/officeDocument/2006/relationships/font" Target="fonts/font28.fntdata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openxmlformats.org/officeDocument/2006/relationships/font" Target="fonts/font31.fntdata"/><Relationship Id="rId69" Type="http://schemas.openxmlformats.org/officeDocument/2006/relationships/font" Target="fonts/font36.fntdata"/><Relationship Id="rId77" Type="http://schemas.openxmlformats.org/officeDocument/2006/relationships/font" Target="fonts/font44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72" Type="http://schemas.openxmlformats.org/officeDocument/2006/relationships/font" Target="fonts/font39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67" Type="http://schemas.openxmlformats.org/officeDocument/2006/relationships/font" Target="fonts/font34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font" Target="fonts/font29.fntdata"/><Relationship Id="rId70" Type="http://schemas.openxmlformats.org/officeDocument/2006/relationships/font" Target="fonts/font37.fntdata"/><Relationship Id="rId75" Type="http://schemas.openxmlformats.org/officeDocument/2006/relationships/font" Target="fonts/font42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font" Target="fonts/font27.fntdata"/><Relationship Id="rId65" Type="http://schemas.openxmlformats.org/officeDocument/2006/relationships/font" Target="fonts/font32.fntdata"/><Relationship Id="rId73" Type="http://schemas.openxmlformats.org/officeDocument/2006/relationships/font" Target="fonts/font40.fntdata"/><Relationship Id="rId78" Type="http://schemas.openxmlformats.org/officeDocument/2006/relationships/font" Target="fonts/font45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6.fntdata"/><Relationship Id="rId34" Type="http://schemas.openxmlformats.org/officeDocument/2006/relationships/font" Target="fonts/font1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6" Type="http://schemas.openxmlformats.org/officeDocument/2006/relationships/font" Target="fonts/font43.fntdata"/><Relationship Id="rId7" Type="http://schemas.openxmlformats.org/officeDocument/2006/relationships/slide" Target="slides/slide6.xml"/><Relationship Id="rId71" Type="http://schemas.openxmlformats.org/officeDocument/2006/relationships/font" Target="fonts/font3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66" Type="http://schemas.openxmlformats.org/officeDocument/2006/relationships/font" Target="fonts/font3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a00a88a2f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a00a88a2fe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5e9a628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b5e9a628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b5e9a6280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b5e9a6280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37943ea5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a37943ea5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a3a867f825_1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a3a867f825_1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a3a867f825_1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a3a867f825_1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a3a867f825_1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a3a867f825_1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a3dab631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a3dab631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a3dab6318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a3dab6318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a3dab6318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a3dab6318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5e9a62805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5e9a62805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a3dab6318a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a3dab6318a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a3dab6318a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a3dab6318a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9d497264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9d497264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9d497264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9d497264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b5e9a62805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b5e9a62805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a3f4e2f744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a3f4e2f744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9d4972649b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9d4972649b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a3f4e2f74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a3f4e2f74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9d4972649b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9d4972649b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9d4972649b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9d4972649b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37943ea5b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37943ea5b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a3f4e2f74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a3f4e2f74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a3f4e2f744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a3f4e2f744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37943ea5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37943ea5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3a867f825_1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3a867f825_1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e5a87b3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e5a87b3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3a867f825_1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3a867f825_1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3a867f825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3a867f825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a3a867f82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a3a867f82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45690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1234975"/>
            <a:ext cx="26892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akGn6Kl9SVxaCHQGH2cs97ISmVKRPlH2fPNSLJzntg/cop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akGn6Kl9SVxaCHQGH2cs97ISmVKRPlH2fPNSLJzntg/cop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akGn6Kl9SVxaCHQGH2cs97ISmVKRPlH2fPNSLJzntg/cop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457198" y="209051"/>
            <a:ext cx="4305240" cy="5400478"/>
          </a:xfrm>
          <a:custGeom>
            <a:avLst/>
            <a:gdLst/>
            <a:ahLst/>
            <a:cxnLst/>
            <a:rect l="l" t="t" r="r" b="b"/>
            <a:pathLst>
              <a:path w="68405" h="85807" extrusionOk="0">
                <a:moveTo>
                  <a:pt x="0" y="11543"/>
                </a:moveTo>
                <a:lnTo>
                  <a:pt x="0" y="85807"/>
                </a:lnTo>
                <a:lnTo>
                  <a:pt x="68405" y="85807"/>
                </a:lnTo>
                <a:lnTo>
                  <a:pt x="68405" y="0"/>
                </a:lnTo>
                <a:lnTo>
                  <a:pt x="11566" y="18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8" name="Google Shape;58;p15"/>
          <p:cNvSpPr/>
          <p:nvPr/>
        </p:nvSpPr>
        <p:spPr>
          <a:xfrm>
            <a:off x="457198" y="411475"/>
            <a:ext cx="726493" cy="726493"/>
          </a:xfrm>
          <a:custGeom>
            <a:avLst/>
            <a:gdLst/>
            <a:ahLst/>
            <a:cxnLst/>
            <a:rect l="l" t="t" r="r" b="b"/>
            <a:pathLst>
              <a:path w="11367" h="11367" extrusionOk="0">
                <a:moveTo>
                  <a:pt x="0" y="11367"/>
                </a:moveTo>
                <a:lnTo>
                  <a:pt x="11367" y="0"/>
                </a:lnTo>
                <a:lnTo>
                  <a:pt x="11367" y="1136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71438" dist="19050" dir="264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1695000" y="992700"/>
            <a:ext cx="917712" cy="917697"/>
          </a:xfrm>
          <a:custGeom>
            <a:avLst/>
            <a:gdLst/>
            <a:ahLst/>
            <a:cxnLst/>
            <a:rect l="l" t="t" r="r" b="b"/>
            <a:pathLst>
              <a:path w="59991" h="59990" extrusionOk="0">
                <a:moveTo>
                  <a:pt x="59990" y="0"/>
                </a:moveTo>
                <a:cubicBezTo>
                  <a:pt x="26871" y="0"/>
                  <a:pt x="1" y="26870"/>
                  <a:pt x="1" y="59989"/>
                </a:cubicBezTo>
                <a:lnTo>
                  <a:pt x="37819" y="59989"/>
                </a:lnTo>
                <a:cubicBezTo>
                  <a:pt x="37819" y="47691"/>
                  <a:pt x="47717" y="37693"/>
                  <a:pt x="59990" y="37693"/>
                </a:cubicBezTo>
                <a:lnTo>
                  <a:pt x="599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2606911" y="992700"/>
            <a:ext cx="917697" cy="917697"/>
          </a:xfrm>
          <a:custGeom>
            <a:avLst/>
            <a:gdLst/>
            <a:ahLst/>
            <a:cxnLst/>
            <a:rect l="l" t="t" r="r" b="b"/>
            <a:pathLst>
              <a:path w="59990" h="59990" extrusionOk="0">
                <a:moveTo>
                  <a:pt x="0" y="0"/>
                </a:moveTo>
                <a:lnTo>
                  <a:pt x="0" y="37693"/>
                </a:lnTo>
                <a:cubicBezTo>
                  <a:pt x="12298" y="37693"/>
                  <a:pt x="22196" y="47691"/>
                  <a:pt x="22196" y="59989"/>
                </a:cubicBezTo>
                <a:lnTo>
                  <a:pt x="59990" y="59989"/>
                </a:lnTo>
                <a:cubicBezTo>
                  <a:pt x="59990" y="26870"/>
                  <a:pt x="33119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1695000" y="1904593"/>
            <a:ext cx="917712" cy="916167"/>
          </a:xfrm>
          <a:custGeom>
            <a:avLst/>
            <a:gdLst/>
            <a:ahLst/>
            <a:cxnLst/>
            <a:rect l="l" t="t" r="r" b="b"/>
            <a:pathLst>
              <a:path w="59991" h="59890" extrusionOk="0">
                <a:moveTo>
                  <a:pt x="1" y="0"/>
                </a:moveTo>
                <a:cubicBezTo>
                  <a:pt x="1" y="33019"/>
                  <a:pt x="26871" y="59889"/>
                  <a:pt x="59990" y="59889"/>
                </a:cubicBezTo>
                <a:lnTo>
                  <a:pt x="59990" y="22196"/>
                </a:lnTo>
                <a:cubicBezTo>
                  <a:pt x="47717" y="22196"/>
                  <a:pt x="37819" y="12198"/>
                  <a:pt x="378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2606911" y="1904593"/>
            <a:ext cx="917697" cy="916167"/>
          </a:xfrm>
          <a:custGeom>
            <a:avLst/>
            <a:gdLst/>
            <a:ahLst/>
            <a:cxnLst/>
            <a:rect l="l" t="t" r="r" b="b"/>
            <a:pathLst>
              <a:path w="59990" h="59890" extrusionOk="0">
                <a:moveTo>
                  <a:pt x="22196" y="0"/>
                </a:moveTo>
                <a:cubicBezTo>
                  <a:pt x="22196" y="12198"/>
                  <a:pt x="12298" y="22196"/>
                  <a:pt x="0" y="22196"/>
                </a:cubicBezTo>
                <a:lnTo>
                  <a:pt x="0" y="59889"/>
                </a:lnTo>
                <a:cubicBezTo>
                  <a:pt x="33119" y="59889"/>
                  <a:pt x="59990" y="33019"/>
                  <a:pt x="599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 flipH="1">
            <a:off x="3189187" y="3454202"/>
            <a:ext cx="335413" cy="980442"/>
          </a:xfrm>
          <a:custGeom>
            <a:avLst/>
            <a:gdLst/>
            <a:ahLst/>
            <a:cxnLst/>
            <a:rect l="l" t="t" r="r" b="b"/>
            <a:pathLst>
              <a:path w="2302" h="14545" extrusionOk="0">
                <a:moveTo>
                  <a:pt x="0" y="1"/>
                </a:moveTo>
                <a:lnTo>
                  <a:pt x="0" y="14545"/>
                </a:lnTo>
                <a:lnTo>
                  <a:pt x="2302" y="14545"/>
                </a:lnTo>
                <a:lnTo>
                  <a:pt x="230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 flipH="1">
            <a:off x="2691115" y="3150352"/>
            <a:ext cx="335415" cy="1284290"/>
          </a:xfrm>
          <a:custGeom>
            <a:avLst/>
            <a:gdLst/>
            <a:ahLst/>
            <a:cxnLst/>
            <a:rect l="l" t="t" r="r" b="b"/>
            <a:pathLst>
              <a:path w="2303" h="15812" extrusionOk="0">
                <a:moveTo>
                  <a:pt x="1" y="0"/>
                </a:moveTo>
                <a:lnTo>
                  <a:pt x="1" y="15812"/>
                </a:lnTo>
                <a:lnTo>
                  <a:pt x="2302" y="15812"/>
                </a:lnTo>
                <a:lnTo>
                  <a:pt x="23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817"/>
              </a:solidFill>
            </a:endParaRPr>
          </a:p>
        </p:txBody>
      </p:sp>
      <p:sp>
        <p:nvSpPr>
          <p:cNvPr id="65" name="Google Shape;65;p15"/>
          <p:cNvSpPr/>
          <p:nvPr/>
        </p:nvSpPr>
        <p:spPr>
          <a:xfrm flipH="1">
            <a:off x="2193061" y="3814799"/>
            <a:ext cx="335415" cy="617364"/>
          </a:xfrm>
          <a:custGeom>
            <a:avLst/>
            <a:gdLst/>
            <a:ahLst/>
            <a:cxnLst/>
            <a:rect l="l" t="t" r="r" b="b"/>
            <a:pathLst>
              <a:path w="2303" h="11209" extrusionOk="0">
                <a:moveTo>
                  <a:pt x="1" y="0"/>
                </a:moveTo>
                <a:lnTo>
                  <a:pt x="1" y="11208"/>
                </a:lnTo>
                <a:lnTo>
                  <a:pt x="2302" y="11208"/>
                </a:lnTo>
                <a:lnTo>
                  <a:pt x="23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/>
          <p:nvPr/>
        </p:nvSpPr>
        <p:spPr>
          <a:xfrm flipH="1">
            <a:off x="1695000" y="3559980"/>
            <a:ext cx="335415" cy="874591"/>
          </a:xfrm>
          <a:custGeom>
            <a:avLst/>
            <a:gdLst/>
            <a:ahLst/>
            <a:cxnLst/>
            <a:rect l="l" t="t" r="r" b="b"/>
            <a:pathLst>
              <a:path w="2303" h="14545" extrusionOk="0">
                <a:moveTo>
                  <a:pt x="0" y="1"/>
                </a:moveTo>
                <a:lnTo>
                  <a:pt x="0" y="14545"/>
                </a:lnTo>
                <a:lnTo>
                  <a:pt x="2302" y="14545"/>
                </a:lnTo>
                <a:lnTo>
                  <a:pt x="23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16A26D-A52F-4ED8-99B1-27DB9ADAC19B}"/>
              </a:ext>
            </a:extLst>
          </p:cNvPr>
          <p:cNvGrpSpPr/>
          <p:nvPr/>
        </p:nvGrpSpPr>
        <p:grpSpPr>
          <a:xfrm>
            <a:off x="1462087" y="1794975"/>
            <a:ext cx="6219825" cy="2455700"/>
            <a:chOff x="463525" y="1169375"/>
            <a:chExt cx="8223275" cy="3562800"/>
          </a:xfrm>
        </p:grpSpPr>
        <p:grpSp>
          <p:nvGrpSpPr>
            <p:cNvPr id="374" name="Google Shape;374;p24"/>
            <p:cNvGrpSpPr/>
            <p:nvPr/>
          </p:nvGrpSpPr>
          <p:grpSpPr>
            <a:xfrm>
              <a:off x="463525" y="1169375"/>
              <a:ext cx="1917125" cy="3562800"/>
              <a:chOff x="463525" y="1169375"/>
              <a:chExt cx="1917125" cy="3562800"/>
            </a:xfrm>
          </p:grpSpPr>
          <p:sp>
            <p:nvSpPr>
              <p:cNvPr id="375" name="Google Shape;375;p24"/>
              <p:cNvSpPr/>
              <p:nvPr/>
            </p:nvSpPr>
            <p:spPr>
              <a:xfrm>
                <a:off x="463525" y="1169375"/>
                <a:ext cx="1900200" cy="35628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1103975" y="1169375"/>
                <a:ext cx="653175" cy="860750"/>
              </a:xfrm>
              <a:prstGeom prst="flowChartOffpageConnector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377" name="Google Shape;377;p24"/>
              <p:cNvSpPr txBox="1"/>
              <p:nvPr/>
            </p:nvSpPr>
            <p:spPr>
              <a:xfrm>
                <a:off x="480450" y="3372269"/>
                <a:ext cx="1900200" cy="32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0" rIns="182875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1.</a:t>
                </a:r>
                <a:endParaRPr sz="11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78" name="Google Shape;378;p24"/>
              <p:cNvSpPr txBox="1"/>
              <p:nvPr/>
            </p:nvSpPr>
            <p:spPr>
              <a:xfrm>
                <a:off x="480450" y="3700175"/>
                <a:ext cx="1900200" cy="75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0" rIns="182875" bIns="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1</a:t>
                </a:r>
                <a:endParaRPr sz="1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9" name="Google Shape;379;p24"/>
              <p:cNvSpPr txBox="1"/>
              <p:nvPr/>
            </p:nvSpPr>
            <p:spPr>
              <a:xfrm>
                <a:off x="1003800" y="1541245"/>
                <a:ext cx="853500" cy="34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grpSp>
            <p:nvGrpSpPr>
              <p:cNvPr id="380" name="Google Shape;380;p24"/>
              <p:cNvGrpSpPr/>
              <p:nvPr/>
            </p:nvGrpSpPr>
            <p:grpSpPr>
              <a:xfrm>
                <a:off x="975125" y="2362275"/>
                <a:ext cx="918550" cy="928900"/>
                <a:chOff x="1830175" y="2341400"/>
                <a:chExt cx="918550" cy="928900"/>
              </a:xfrm>
            </p:grpSpPr>
            <p:sp>
              <p:nvSpPr>
                <p:cNvPr id="381" name="Google Shape;381;p24"/>
                <p:cNvSpPr/>
                <p:nvPr/>
              </p:nvSpPr>
              <p:spPr>
                <a:xfrm>
                  <a:off x="1830175" y="2341400"/>
                  <a:ext cx="459275" cy="9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1" h="37156" extrusionOk="0">
                      <a:moveTo>
                        <a:pt x="0" y="31769"/>
                      </a:moveTo>
                      <a:lnTo>
                        <a:pt x="18371" y="37156"/>
                      </a:lnTo>
                      <a:lnTo>
                        <a:pt x="18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382" name="Google Shape;382;p24"/>
                <p:cNvSpPr/>
                <p:nvPr/>
              </p:nvSpPr>
              <p:spPr>
                <a:xfrm flipH="1">
                  <a:off x="2289450" y="2341400"/>
                  <a:ext cx="459275" cy="9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1" h="37156" extrusionOk="0">
                      <a:moveTo>
                        <a:pt x="0" y="31769"/>
                      </a:moveTo>
                      <a:lnTo>
                        <a:pt x="18371" y="37156"/>
                      </a:lnTo>
                      <a:lnTo>
                        <a:pt x="183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</p:grpSp>
        <p:grpSp>
          <p:nvGrpSpPr>
            <p:cNvPr id="383" name="Google Shape;383;p24"/>
            <p:cNvGrpSpPr/>
            <p:nvPr/>
          </p:nvGrpSpPr>
          <p:grpSpPr>
            <a:xfrm>
              <a:off x="2574750" y="1169375"/>
              <a:ext cx="1900200" cy="3562800"/>
              <a:chOff x="2574750" y="1169375"/>
              <a:chExt cx="1900200" cy="3562800"/>
            </a:xfrm>
          </p:grpSpPr>
          <p:sp>
            <p:nvSpPr>
              <p:cNvPr id="384" name="Google Shape;384;p24"/>
              <p:cNvSpPr/>
              <p:nvPr/>
            </p:nvSpPr>
            <p:spPr>
              <a:xfrm>
                <a:off x="2574750" y="1169375"/>
                <a:ext cx="1900200" cy="35628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 rot="10800000">
                <a:off x="3189800" y="3864700"/>
                <a:ext cx="653175" cy="860750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386" name="Google Shape;386;p24"/>
              <p:cNvSpPr txBox="1"/>
              <p:nvPr/>
            </p:nvSpPr>
            <p:spPr>
              <a:xfrm>
                <a:off x="2574750" y="1453231"/>
                <a:ext cx="1900200" cy="32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0" rIns="182875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2.</a:t>
                </a:r>
                <a:endParaRPr sz="11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87" name="Google Shape;387;p24"/>
              <p:cNvSpPr txBox="1"/>
              <p:nvPr/>
            </p:nvSpPr>
            <p:spPr>
              <a:xfrm>
                <a:off x="2574750" y="1781138"/>
                <a:ext cx="1900200" cy="75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0" rIns="182875" bIns="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2</a:t>
                </a:r>
                <a:endParaRPr sz="1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8" name="Google Shape;388;p24"/>
              <p:cNvSpPr txBox="1"/>
              <p:nvPr/>
            </p:nvSpPr>
            <p:spPr>
              <a:xfrm>
                <a:off x="3098100" y="4080345"/>
                <a:ext cx="853500" cy="34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grpSp>
            <p:nvGrpSpPr>
              <p:cNvPr id="389" name="Google Shape;389;p24"/>
              <p:cNvGrpSpPr/>
              <p:nvPr/>
            </p:nvGrpSpPr>
            <p:grpSpPr>
              <a:xfrm>
                <a:off x="3057125" y="2913058"/>
                <a:ext cx="918550" cy="721848"/>
                <a:chOff x="1830175" y="2341400"/>
                <a:chExt cx="918550" cy="928900"/>
              </a:xfrm>
            </p:grpSpPr>
            <p:sp>
              <p:nvSpPr>
                <p:cNvPr id="390" name="Google Shape;390;p24"/>
                <p:cNvSpPr/>
                <p:nvPr/>
              </p:nvSpPr>
              <p:spPr>
                <a:xfrm>
                  <a:off x="1830175" y="2341400"/>
                  <a:ext cx="459275" cy="9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1" h="37156" extrusionOk="0">
                      <a:moveTo>
                        <a:pt x="0" y="31769"/>
                      </a:moveTo>
                      <a:lnTo>
                        <a:pt x="18371" y="37156"/>
                      </a:lnTo>
                      <a:lnTo>
                        <a:pt x="1837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391" name="Google Shape;391;p24"/>
                <p:cNvSpPr/>
                <p:nvPr/>
              </p:nvSpPr>
              <p:spPr>
                <a:xfrm flipH="1">
                  <a:off x="2289450" y="2341400"/>
                  <a:ext cx="459275" cy="9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1" h="37156" extrusionOk="0">
                      <a:moveTo>
                        <a:pt x="0" y="31769"/>
                      </a:moveTo>
                      <a:lnTo>
                        <a:pt x="18371" y="37156"/>
                      </a:lnTo>
                      <a:lnTo>
                        <a:pt x="183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</p:grpSp>
        <p:grpSp>
          <p:nvGrpSpPr>
            <p:cNvPr id="392" name="Google Shape;392;p24"/>
            <p:cNvGrpSpPr/>
            <p:nvPr/>
          </p:nvGrpSpPr>
          <p:grpSpPr>
            <a:xfrm>
              <a:off x="4669050" y="1169375"/>
              <a:ext cx="1900200" cy="3562800"/>
              <a:chOff x="4669050" y="1169375"/>
              <a:chExt cx="1900200" cy="3562800"/>
            </a:xfrm>
          </p:grpSpPr>
          <p:sp>
            <p:nvSpPr>
              <p:cNvPr id="393" name="Google Shape;393;p24"/>
              <p:cNvSpPr/>
              <p:nvPr/>
            </p:nvSpPr>
            <p:spPr>
              <a:xfrm>
                <a:off x="4669050" y="1169375"/>
                <a:ext cx="1900200" cy="35628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292563" y="1169375"/>
                <a:ext cx="653175" cy="860750"/>
              </a:xfrm>
              <a:prstGeom prst="flowChartOffpageConnector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395" name="Google Shape;395;p24"/>
              <p:cNvSpPr txBox="1"/>
              <p:nvPr/>
            </p:nvSpPr>
            <p:spPr>
              <a:xfrm>
                <a:off x="4669050" y="3372269"/>
                <a:ext cx="1900200" cy="32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0" rIns="182875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3.</a:t>
                </a:r>
                <a:endParaRPr sz="11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96" name="Google Shape;396;p24"/>
              <p:cNvSpPr txBox="1"/>
              <p:nvPr/>
            </p:nvSpPr>
            <p:spPr>
              <a:xfrm>
                <a:off x="4669050" y="3700175"/>
                <a:ext cx="1900200" cy="75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0" rIns="182875" bIns="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3</a:t>
                </a:r>
                <a:endParaRPr sz="1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7" name="Google Shape;397;p24"/>
              <p:cNvSpPr txBox="1"/>
              <p:nvPr/>
            </p:nvSpPr>
            <p:spPr>
              <a:xfrm>
                <a:off x="5192400" y="1585022"/>
                <a:ext cx="853500" cy="34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grpSp>
            <p:nvGrpSpPr>
              <p:cNvPr id="398" name="Google Shape;398;p24"/>
              <p:cNvGrpSpPr/>
              <p:nvPr/>
            </p:nvGrpSpPr>
            <p:grpSpPr>
              <a:xfrm>
                <a:off x="5171500" y="2103158"/>
                <a:ext cx="918550" cy="1188063"/>
                <a:chOff x="1830175" y="2341400"/>
                <a:chExt cx="918550" cy="928900"/>
              </a:xfrm>
            </p:grpSpPr>
            <p:sp>
              <p:nvSpPr>
                <p:cNvPr id="399" name="Google Shape;399;p24"/>
                <p:cNvSpPr/>
                <p:nvPr/>
              </p:nvSpPr>
              <p:spPr>
                <a:xfrm>
                  <a:off x="1830175" y="2341400"/>
                  <a:ext cx="459275" cy="9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1" h="37156" extrusionOk="0">
                      <a:moveTo>
                        <a:pt x="0" y="31769"/>
                      </a:moveTo>
                      <a:lnTo>
                        <a:pt x="18371" y="37156"/>
                      </a:lnTo>
                      <a:lnTo>
                        <a:pt x="1837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400" name="Google Shape;400;p24"/>
                <p:cNvSpPr/>
                <p:nvPr/>
              </p:nvSpPr>
              <p:spPr>
                <a:xfrm flipH="1">
                  <a:off x="2289450" y="2341400"/>
                  <a:ext cx="459275" cy="9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1" h="37156" extrusionOk="0">
                      <a:moveTo>
                        <a:pt x="0" y="31769"/>
                      </a:moveTo>
                      <a:lnTo>
                        <a:pt x="18371" y="37156"/>
                      </a:lnTo>
                      <a:lnTo>
                        <a:pt x="183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</p:grpSp>
        <p:grpSp>
          <p:nvGrpSpPr>
            <p:cNvPr id="401" name="Google Shape;401;p24"/>
            <p:cNvGrpSpPr/>
            <p:nvPr/>
          </p:nvGrpSpPr>
          <p:grpSpPr>
            <a:xfrm>
              <a:off x="6763350" y="1169375"/>
              <a:ext cx="1923450" cy="3562800"/>
              <a:chOff x="6763350" y="1169375"/>
              <a:chExt cx="1923450" cy="3562800"/>
            </a:xfrm>
          </p:grpSpPr>
          <p:sp>
            <p:nvSpPr>
              <p:cNvPr id="402" name="Google Shape;402;p24"/>
              <p:cNvSpPr/>
              <p:nvPr/>
            </p:nvSpPr>
            <p:spPr>
              <a:xfrm>
                <a:off x="6786600" y="1169375"/>
                <a:ext cx="1900200" cy="35628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403" name="Google Shape;403;p24"/>
              <p:cNvSpPr/>
              <p:nvPr/>
            </p:nvSpPr>
            <p:spPr>
              <a:xfrm rot="10800000">
                <a:off x="7395325" y="3864700"/>
                <a:ext cx="653175" cy="860750"/>
              </a:xfrm>
              <a:prstGeom prst="flowChartOffpageConnector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404" name="Google Shape;404;p24"/>
              <p:cNvSpPr txBox="1"/>
              <p:nvPr/>
            </p:nvSpPr>
            <p:spPr>
              <a:xfrm>
                <a:off x="6763350" y="1453231"/>
                <a:ext cx="1900200" cy="32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0" rIns="182875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4.</a:t>
                </a:r>
                <a:endParaRPr sz="11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05" name="Google Shape;405;p24"/>
              <p:cNvSpPr txBox="1"/>
              <p:nvPr/>
            </p:nvSpPr>
            <p:spPr>
              <a:xfrm>
                <a:off x="6763350" y="1781138"/>
                <a:ext cx="1900200" cy="75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0" rIns="182875" bIns="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4</a:t>
                </a:r>
                <a:endParaRPr sz="1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6" name="Google Shape;406;p24"/>
              <p:cNvSpPr txBox="1"/>
              <p:nvPr/>
            </p:nvSpPr>
            <p:spPr>
              <a:xfrm>
                <a:off x="7286700" y="4080397"/>
                <a:ext cx="853500" cy="34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grpSp>
            <p:nvGrpSpPr>
              <p:cNvPr id="407" name="Google Shape;407;p24"/>
              <p:cNvGrpSpPr/>
              <p:nvPr/>
            </p:nvGrpSpPr>
            <p:grpSpPr>
              <a:xfrm>
                <a:off x="7262625" y="2705901"/>
                <a:ext cx="918550" cy="928900"/>
                <a:chOff x="1830175" y="2341400"/>
                <a:chExt cx="918550" cy="928900"/>
              </a:xfrm>
            </p:grpSpPr>
            <p:sp>
              <p:nvSpPr>
                <p:cNvPr id="408" name="Google Shape;408;p24"/>
                <p:cNvSpPr/>
                <p:nvPr/>
              </p:nvSpPr>
              <p:spPr>
                <a:xfrm>
                  <a:off x="1830175" y="2341400"/>
                  <a:ext cx="459275" cy="9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1" h="37156" extrusionOk="0">
                      <a:moveTo>
                        <a:pt x="0" y="31769"/>
                      </a:moveTo>
                      <a:lnTo>
                        <a:pt x="18371" y="37156"/>
                      </a:lnTo>
                      <a:lnTo>
                        <a:pt x="1837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endParaRPr sz="1050"/>
                </a:p>
              </p:txBody>
            </p:sp>
            <p:sp>
              <p:nvSpPr>
                <p:cNvPr id="409" name="Google Shape;409;p24"/>
                <p:cNvSpPr/>
                <p:nvPr/>
              </p:nvSpPr>
              <p:spPr>
                <a:xfrm flipH="1">
                  <a:off x="2289450" y="2341400"/>
                  <a:ext cx="459275" cy="9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1" h="37156" extrusionOk="0">
                      <a:moveTo>
                        <a:pt x="0" y="31769"/>
                      </a:moveTo>
                      <a:lnTo>
                        <a:pt x="18371" y="37156"/>
                      </a:lnTo>
                      <a:lnTo>
                        <a:pt x="1837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/>
                <a:lstStyle/>
                <a:p>
                  <a:endParaRPr sz="1050"/>
                </a:p>
              </p:txBody>
            </p:sp>
          </p:grp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003FB7-E8B6-4E8B-BF45-B7A688293C7B}"/>
              </a:ext>
            </a:extLst>
          </p:cNvPr>
          <p:cNvGrpSpPr/>
          <p:nvPr/>
        </p:nvGrpSpPr>
        <p:grpSpPr>
          <a:xfrm>
            <a:off x="1790625" y="1910636"/>
            <a:ext cx="5562750" cy="2285225"/>
            <a:chOff x="709050" y="1176925"/>
            <a:chExt cx="7977900" cy="3680050"/>
          </a:xfrm>
        </p:grpSpPr>
        <p:pic>
          <p:nvPicPr>
            <p:cNvPr id="414" name="Google Shape;414;p25" title="Gráfico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l="6260" t="27393" r="2606" b="7998"/>
            <a:stretch/>
          </p:blipFill>
          <p:spPr>
            <a:xfrm>
              <a:off x="774200" y="1188325"/>
              <a:ext cx="7595600" cy="25886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25"/>
            <p:cNvSpPr txBox="1"/>
            <p:nvPr/>
          </p:nvSpPr>
          <p:spPr>
            <a:xfrm>
              <a:off x="709050" y="3776969"/>
              <a:ext cx="19002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1.</a:t>
              </a:r>
              <a:endParaRPr sz="11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3" name="Google Shape;433;p25"/>
            <p:cNvSpPr txBox="1"/>
            <p:nvPr/>
          </p:nvSpPr>
          <p:spPr>
            <a:xfrm>
              <a:off x="709050" y="4104875"/>
              <a:ext cx="1900200" cy="7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" name="Google Shape;434;p25"/>
            <p:cNvSpPr txBox="1"/>
            <p:nvPr/>
          </p:nvSpPr>
          <p:spPr>
            <a:xfrm>
              <a:off x="2650950" y="3776969"/>
              <a:ext cx="19002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2.</a:t>
              </a:r>
              <a:endParaRPr sz="11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5" name="Google Shape;435;p25"/>
            <p:cNvSpPr txBox="1"/>
            <p:nvPr/>
          </p:nvSpPr>
          <p:spPr>
            <a:xfrm>
              <a:off x="2650950" y="4104875"/>
              <a:ext cx="1900200" cy="7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6" name="Google Shape;436;p25"/>
            <p:cNvSpPr txBox="1"/>
            <p:nvPr/>
          </p:nvSpPr>
          <p:spPr>
            <a:xfrm>
              <a:off x="4592850" y="3776969"/>
              <a:ext cx="19002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3.</a:t>
              </a:r>
              <a:endParaRPr sz="11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7" name="Google Shape;437;p25"/>
            <p:cNvSpPr txBox="1"/>
            <p:nvPr/>
          </p:nvSpPr>
          <p:spPr>
            <a:xfrm>
              <a:off x="4592850" y="4104875"/>
              <a:ext cx="1900200" cy="7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" name="Google Shape;438;p25"/>
            <p:cNvSpPr txBox="1"/>
            <p:nvPr/>
          </p:nvSpPr>
          <p:spPr>
            <a:xfrm>
              <a:off x="6534750" y="3776969"/>
              <a:ext cx="19002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4.</a:t>
              </a:r>
              <a:endParaRPr sz="11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9" name="Google Shape;439;p25"/>
            <p:cNvSpPr txBox="1"/>
            <p:nvPr/>
          </p:nvSpPr>
          <p:spPr>
            <a:xfrm>
              <a:off x="6534750" y="4104875"/>
              <a:ext cx="1900200" cy="7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1" name="Google Shape;451;p25"/>
            <p:cNvSpPr txBox="1"/>
            <p:nvPr/>
          </p:nvSpPr>
          <p:spPr>
            <a:xfrm>
              <a:off x="8315250" y="1176925"/>
              <a:ext cx="3717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2" name="Google Shape;452;p25"/>
            <p:cNvSpPr txBox="1"/>
            <p:nvPr/>
          </p:nvSpPr>
          <p:spPr>
            <a:xfrm>
              <a:off x="8315250" y="1524179"/>
              <a:ext cx="3717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3" name="Google Shape;453;p25"/>
            <p:cNvSpPr txBox="1"/>
            <p:nvPr/>
          </p:nvSpPr>
          <p:spPr>
            <a:xfrm>
              <a:off x="8315250" y="1871432"/>
              <a:ext cx="3717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4" name="Google Shape;454;p25"/>
            <p:cNvSpPr txBox="1"/>
            <p:nvPr/>
          </p:nvSpPr>
          <p:spPr>
            <a:xfrm>
              <a:off x="8315250" y="2218686"/>
              <a:ext cx="3717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5" name="Google Shape;455;p25"/>
            <p:cNvSpPr txBox="1"/>
            <p:nvPr/>
          </p:nvSpPr>
          <p:spPr>
            <a:xfrm>
              <a:off x="8315250" y="2565939"/>
              <a:ext cx="3717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6" name="Google Shape;456;p25"/>
            <p:cNvSpPr txBox="1"/>
            <p:nvPr/>
          </p:nvSpPr>
          <p:spPr>
            <a:xfrm>
              <a:off x="8315250" y="2913193"/>
              <a:ext cx="3717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7" name="Google Shape;457;p25"/>
            <p:cNvSpPr txBox="1"/>
            <p:nvPr/>
          </p:nvSpPr>
          <p:spPr>
            <a:xfrm>
              <a:off x="8315250" y="3260446"/>
              <a:ext cx="3717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8" name="Google Shape;458;p25"/>
            <p:cNvSpPr txBox="1"/>
            <p:nvPr/>
          </p:nvSpPr>
          <p:spPr>
            <a:xfrm>
              <a:off x="8315250" y="3607700"/>
              <a:ext cx="3717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6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8691F2-330D-4FB0-B5CE-5F4B90022C5F}"/>
              </a:ext>
            </a:extLst>
          </p:cNvPr>
          <p:cNvGrpSpPr/>
          <p:nvPr/>
        </p:nvGrpSpPr>
        <p:grpSpPr>
          <a:xfrm>
            <a:off x="1624018" y="2268250"/>
            <a:ext cx="5895963" cy="3303876"/>
            <a:chOff x="457188" y="1496724"/>
            <a:chExt cx="8229600" cy="5309331"/>
          </a:xfrm>
        </p:grpSpPr>
        <p:grpSp>
          <p:nvGrpSpPr>
            <p:cNvPr id="464" name="Google Shape;464;p26"/>
            <p:cNvGrpSpPr/>
            <p:nvPr/>
          </p:nvGrpSpPr>
          <p:grpSpPr>
            <a:xfrm>
              <a:off x="5265250" y="1496724"/>
              <a:ext cx="2038625" cy="1016601"/>
              <a:chOff x="4960450" y="1457124"/>
              <a:chExt cx="2038625" cy="1016601"/>
            </a:xfrm>
          </p:grpSpPr>
          <p:sp>
            <p:nvSpPr>
              <p:cNvPr id="465" name="Google Shape;465;p26"/>
              <p:cNvSpPr txBox="1"/>
              <p:nvPr/>
            </p:nvSpPr>
            <p:spPr>
              <a:xfrm>
                <a:off x="4960450" y="1457124"/>
                <a:ext cx="2038500" cy="36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3.</a:t>
                </a:r>
                <a:endParaRPr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6" name="Google Shape;466;p26"/>
              <p:cNvSpPr txBox="1"/>
              <p:nvPr/>
            </p:nvSpPr>
            <p:spPr>
              <a:xfrm>
                <a:off x="5057775" y="1802925"/>
                <a:ext cx="1941300" cy="67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3</a:t>
                </a:r>
                <a:endParaRPr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67" name="Google Shape;467;p26"/>
            <p:cNvGrpSpPr/>
            <p:nvPr/>
          </p:nvGrpSpPr>
          <p:grpSpPr>
            <a:xfrm>
              <a:off x="6648288" y="3527174"/>
              <a:ext cx="2038500" cy="1016598"/>
              <a:chOff x="6368238" y="3321874"/>
              <a:chExt cx="2038500" cy="1016598"/>
            </a:xfrm>
          </p:grpSpPr>
          <p:sp>
            <p:nvSpPr>
              <p:cNvPr id="468" name="Google Shape;468;p26"/>
              <p:cNvSpPr txBox="1"/>
              <p:nvPr/>
            </p:nvSpPr>
            <p:spPr>
              <a:xfrm>
                <a:off x="6368238" y="3321874"/>
                <a:ext cx="2038500" cy="36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4.</a:t>
                </a:r>
                <a:endParaRPr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9" name="Google Shape;469;p26"/>
              <p:cNvSpPr txBox="1"/>
              <p:nvPr/>
            </p:nvSpPr>
            <p:spPr>
              <a:xfrm>
                <a:off x="6368238" y="3667673"/>
                <a:ext cx="2038500" cy="67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Roboto"/>
                    <a:ea typeface="Roboto"/>
                    <a:cs typeface="Roboto"/>
                    <a:sym typeface="Roboto"/>
                  </a:rPr>
                  <a:t>Item 4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70" name="Google Shape;470;p26"/>
            <p:cNvGrpSpPr/>
            <p:nvPr/>
          </p:nvGrpSpPr>
          <p:grpSpPr>
            <a:xfrm>
              <a:off x="457188" y="3527174"/>
              <a:ext cx="2038500" cy="1016598"/>
              <a:chOff x="737138" y="3321874"/>
              <a:chExt cx="2038500" cy="1016598"/>
            </a:xfrm>
          </p:grpSpPr>
          <p:sp>
            <p:nvSpPr>
              <p:cNvPr id="471" name="Google Shape;471;p26"/>
              <p:cNvSpPr txBox="1"/>
              <p:nvPr/>
            </p:nvSpPr>
            <p:spPr>
              <a:xfrm>
                <a:off x="737138" y="3321874"/>
                <a:ext cx="2038500" cy="36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1.</a:t>
                </a:r>
                <a:endParaRPr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72" name="Google Shape;472;p26"/>
              <p:cNvSpPr txBox="1"/>
              <p:nvPr/>
            </p:nvSpPr>
            <p:spPr>
              <a:xfrm>
                <a:off x="737138" y="3667673"/>
                <a:ext cx="2038500" cy="67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1</a:t>
                </a:r>
                <a:endParaRPr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73" name="Google Shape;473;p26"/>
            <p:cNvGrpSpPr/>
            <p:nvPr/>
          </p:nvGrpSpPr>
          <p:grpSpPr>
            <a:xfrm>
              <a:off x="1840100" y="1496724"/>
              <a:ext cx="2038500" cy="1016598"/>
              <a:chOff x="2144900" y="1457124"/>
              <a:chExt cx="2038500" cy="1016598"/>
            </a:xfrm>
          </p:grpSpPr>
          <p:sp>
            <p:nvSpPr>
              <p:cNvPr id="474" name="Google Shape;474;p26"/>
              <p:cNvSpPr txBox="1"/>
              <p:nvPr/>
            </p:nvSpPr>
            <p:spPr>
              <a:xfrm>
                <a:off x="2144900" y="1457124"/>
                <a:ext cx="2038500" cy="36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2.</a:t>
                </a:r>
                <a:endParaRPr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75" name="Google Shape;475;p26"/>
              <p:cNvSpPr txBox="1"/>
              <p:nvPr/>
            </p:nvSpPr>
            <p:spPr>
              <a:xfrm>
                <a:off x="2144900" y="1802923"/>
                <a:ext cx="2038500" cy="67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2</a:t>
                </a:r>
                <a:endParaRPr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76" name="Google Shape;476;p26"/>
            <p:cNvSpPr/>
            <p:nvPr/>
          </p:nvSpPr>
          <p:spPr>
            <a:xfrm>
              <a:off x="2495872" y="2658255"/>
              <a:ext cx="4147800" cy="4147800"/>
            </a:xfrm>
            <a:prstGeom prst="blockArc">
              <a:avLst>
                <a:gd name="adj1" fmla="val 14229718"/>
                <a:gd name="adj2" fmla="val 17278136"/>
                <a:gd name="adj3" fmla="val 28981"/>
              </a:avLst>
            </a:pr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2500562" y="2658255"/>
              <a:ext cx="4147800" cy="4147800"/>
            </a:xfrm>
            <a:prstGeom prst="blockArc">
              <a:avLst>
                <a:gd name="adj1" fmla="val 10810477"/>
                <a:gd name="adj2" fmla="val 14243107"/>
                <a:gd name="adj3" fmla="val 28788"/>
              </a:avLst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78" name="Google Shape;478;p26"/>
            <p:cNvSpPr/>
            <p:nvPr/>
          </p:nvSpPr>
          <p:spPr>
            <a:xfrm flipH="1">
              <a:off x="2495638" y="2658255"/>
              <a:ext cx="4147800" cy="4147800"/>
            </a:xfrm>
            <a:prstGeom prst="blockArc">
              <a:avLst>
                <a:gd name="adj1" fmla="val 12692205"/>
                <a:gd name="adj2" fmla="val 15194547"/>
                <a:gd name="adj3" fmla="val 29060"/>
              </a:avLst>
            </a:pr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9" name="Google Shape;479;p26"/>
            <p:cNvSpPr/>
            <p:nvPr/>
          </p:nvSpPr>
          <p:spPr>
            <a:xfrm flipH="1">
              <a:off x="2495638" y="2658255"/>
              <a:ext cx="4147800" cy="4147800"/>
            </a:xfrm>
            <a:prstGeom prst="blockArc">
              <a:avLst>
                <a:gd name="adj1" fmla="val 10810477"/>
                <a:gd name="adj2" fmla="val 12767529"/>
                <a:gd name="adj3" fmla="val 29163"/>
              </a:avLst>
            </a:prstGeom>
            <a:solidFill>
              <a:schemeClr val="accent6"/>
            </a:solidFill>
            <a:ln w="381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0" name="Google Shape;480;p26"/>
            <p:cNvSpPr txBox="1"/>
            <p:nvPr/>
          </p:nvSpPr>
          <p:spPr>
            <a:xfrm>
              <a:off x="2705200" y="3903250"/>
              <a:ext cx="10119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1" name="Google Shape;481;p26"/>
            <p:cNvSpPr txBox="1"/>
            <p:nvPr/>
          </p:nvSpPr>
          <p:spPr>
            <a:xfrm>
              <a:off x="3878600" y="3078075"/>
              <a:ext cx="10119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2" name="Google Shape;482;p26"/>
            <p:cNvSpPr txBox="1"/>
            <p:nvPr/>
          </p:nvSpPr>
          <p:spPr>
            <a:xfrm>
              <a:off x="4975425" y="3442275"/>
              <a:ext cx="10119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3" name="Google Shape;483;p26"/>
            <p:cNvSpPr txBox="1"/>
            <p:nvPr/>
          </p:nvSpPr>
          <p:spPr>
            <a:xfrm>
              <a:off x="5516275" y="4267450"/>
              <a:ext cx="10119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B0BA80-BB80-46A3-B04B-062E150BD628}"/>
              </a:ext>
            </a:extLst>
          </p:cNvPr>
          <p:cNvGrpSpPr/>
          <p:nvPr/>
        </p:nvGrpSpPr>
        <p:grpSpPr>
          <a:xfrm>
            <a:off x="1567387" y="1819260"/>
            <a:ext cx="6009225" cy="2665140"/>
            <a:chOff x="905925" y="1245850"/>
            <a:chExt cx="7332050" cy="3486215"/>
          </a:xfrm>
        </p:grpSpPr>
        <p:sp>
          <p:nvSpPr>
            <p:cNvPr id="489" name="Google Shape;489;p27"/>
            <p:cNvSpPr/>
            <p:nvPr/>
          </p:nvSpPr>
          <p:spPr>
            <a:xfrm rot="10800000">
              <a:off x="6932970" y="3119225"/>
              <a:ext cx="559800" cy="667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90" name="Google Shape;490;p27"/>
            <p:cNvSpPr/>
            <p:nvPr/>
          </p:nvSpPr>
          <p:spPr>
            <a:xfrm rot="10800000">
              <a:off x="6187763" y="3119438"/>
              <a:ext cx="559800" cy="982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91" name="Google Shape;491;p27"/>
            <p:cNvSpPr/>
            <p:nvPr/>
          </p:nvSpPr>
          <p:spPr>
            <a:xfrm rot="10800000">
              <a:off x="5442557" y="3119351"/>
              <a:ext cx="559800" cy="1297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92" name="Google Shape;492;p27"/>
            <p:cNvSpPr/>
            <p:nvPr/>
          </p:nvSpPr>
          <p:spPr>
            <a:xfrm rot="10800000">
              <a:off x="4697350" y="3119265"/>
              <a:ext cx="559800" cy="1612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93" name="Google Shape;493;p27"/>
            <p:cNvSpPr/>
            <p:nvPr/>
          </p:nvSpPr>
          <p:spPr>
            <a:xfrm rot="10800000">
              <a:off x="7678175" y="3119221"/>
              <a:ext cx="559800" cy="398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94" name="Google Shape;494;p27"/>
            <p:cNvSpPr txBox="1"/>
            <p:nvPr/>
          </p:nvSpPr>
          <p:spPr>
            <a:xfrm>
              <a:off x="2452750" y="3308150"/>
              <a:ext cx="20160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5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5" name="Google Shape;495;p27"/>
            <p:cNvSpPr txBox="1"/>
            <p:nvPr/>
          </p:nvSpPr>
          <p:spPr>
            <a:xfrm>
              <a:off x="2452750" y="2972225"/>
              <a:ext cx="2016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1.</a:t>
              </a:r>
              <a:endParaRPr dirty="0">
                <a:solidFill>
                  <a:schemeClr val="accen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496" name="Google Shape;496;p27"/>
            <p:cNvSpPr txBox="1"/>
            <p:nvPr/>
          </p:nvSpPr>
          <p:spPr>
            <a:xfrm>
              <a:off x="4722584" y="3119213"/>
              <a:ext cx="502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7" name="Google Shape;497;p27"/>
            <p:cNvSpPr txBox="1"/>
            <p:nvPr/>
          </p:nvSpPr>
          <p:spPr>
            <a:xfrm>
              <a:off x="5467784" y="3119213"/>
              <a:ext cx="502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8" name="Google Shape;498;p27"/>
            <p:cNvSpPr txBox="1"/>
            <p:nvPr/>
          </p:nvSpPr>
          <p:spPr>
            <a:xfrm>
              <a:off x="6212996" y="3119213"/>
              <a:ext cx="502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9" name="Google Shape;499;p27"/>
            <p:cNvSpPr txBox="1"/>
            <p:nvPr/>
          </p:nvSpPr>
          <p:spPr>
            <a:xfrm>
              <a:off x="6958184" y="3119213"/>
              <a:ext cx="502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0" name="Google Shape;500;p27"/>
            <p:cNvSpPr txBox="1"/>
            <p:nvPr/>
          </p:nvSpPr>
          <p:spPr>
            <a:xfrm>
              <a:off x="7710584" y="3119213"/>
              <a:ext cx="502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1651125" y="2191490"/>
              <a:ext cx="559800" cy="667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2396332" y="1876276"/>
              <a:ext cx="559800" cy="982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3141538" y="1561063"/>
              <a:ext cx="559800" cy="1297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3886745" y="1245850"/>
              <a:ext cx="559800" cy="1612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905925" y="2460296"/>
              <a:ext cx="559800" cy="398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06" name="Google Shape;506;p27"/>
            <p:cNvSpPr txBox="1"/>
            <p:nvPr/>
          </p:nvSpPr>
          <p:spPr>
            <a:xfrm>
              <a:off x="4675150" y="1832775"/>
              <a:ext cx="20160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5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7" name="Google Shape;507;p27"/>
            <p:cNvSpPr txBox="1"/>
            <p:nvPr/>
          </p:nvSpPr>
          <p:spPr>
            <a:xfrm>
              <a:off x="4675150" y="1496850"/>
              <a:ext cx="2016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5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2.</a:t>
              </a:r>
              <a:endParaRPr dirty="0">
                <a:solidFill>
                  <a:schemeClr val="accent5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508" name="Google Shape;508;p27"/>
            <p:cNvSpPr txBox="1"/>
            <p:nvPr/>
          </p:nvSpPr>
          <p:spPr>
            <a:xfrm>
              <a:off x="934734" y="2574963"/>
              <a:ext cx="502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9" name="Google Shape;509;p27"/>
            <p:cNvSpPr txBox="1"/>
            <p:nvPr/>
          </p:nvSpPr>
          <p:spPr>
            <a:xfrm>
              <a:off x="1679934" y="2574963"/>
              <a:ext cx="502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0" name="Google Shape;510;p27"/>
            <p:cNvSpPr txBox="1"/>
            <p:nvPr/>
          </p:nvSpPr>
          <p:spPr>
            <a:xfrm>
              <a:off x="2425146" y="2574963"/>
              <a:ext cx="502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1" name="Google Shape;511;p27"/>
            <p:cNvSpPr txBox="1"/>
            <p:nvPr/>
          </p:nvSpPr>
          <p:spPr>
            <a:xfrm>
              <a:off x="3170334" y="2574963"/>
              <a:ext cx="502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" name="Google Shape;512;p27"/>
            <p:cNvSpPr txBox="1"/>
            <p:nvPr/>
          </p:nvSpPr>
          <p:spPr>
            <a:xfrm>
              <a:off x="3922734" y="2574963"/>
              <a:ext cx="502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8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3B004E-8AC7-4FA8-A06A-B1FFFDC9E840}"/>
              </a:ext>
            </a:extLst>
          </p:cNvPr>
          <p:cNvGrpSpPr/>
          <p:nvPr/>
        </p:nvGrpSpPr>
        <p:grpSpPr>
          <a:xfrm>
            <a:off x="1257300" y="2152649"/>
            <a:ext cx="6629400" cy="1950775"/>
            <a:chOff x="457200" y="1521325"/>
            <a:chExt cx="8229600" cy="3210750"/>
          </a:xfrm>
        </p:grpSpPr>
        <p:sp>
          <p:nvSpPr>
            <p:cNvPr id="518" name="Google Shape;518;p28"/>
            <p:cNvSpPr/>
            <p:nvPr/>
          </p:nvSpPr>
          <p:spPr>
            <a:xfrm>
              <a:off x="2348087" y="2672650"/>
              <a:ext cx="4447800" cy="908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239000" y="3823975"/>
              <a:ext cx="4447800" cy="9081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57200" y="1521325"/>
              <a:ext cx="4447800" cy="908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21" name="Google Shape;521;p28"/>
            <p:cNvSpPr txBox="1"/>
            <p:nvPr/>
          </p:nvSpPr>
          <p:spPr>
            <a:xfrm>
              <a:off x="5423579" y="4094000"/>
              <a:ext cx="3026771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Item 3</a:t>
              </a:r>
              <a:endParaRPr sz="100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522" name="Google Shape;522;p28"/>
            <p:cNvSpPr txBox="1"/>
            <p:nvPr/>
          </p:nvSpPr>
          <p:spPr>
            <a:xfrm>
              <a:off x="3511017" y="2939650"/>
              <a:ext cx="3033933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Item 2</a:t>
              </a:r>
              <a:endParaRPr sz="100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523" name="Google Shape;523;p28"/>
            <p:cNvSpPr txBox="1"/>
            <p:nvPr/>
          </p:nvSpPr>
          <p:spPr>
            <a:xfrm>
              <a:off x="1668256" y="1793127"/>
              <a:ext cx="2985844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000" dirty="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Item 1</a:t>
              </a:r>
              <a:endParaRPr sz="100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2499710" y="2834200"/>
              <a:ext cx="585000" cy="58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6" name="Google Shape;526;p28"/>
            <p:cNvSpPr txBox="1"/>
            <p:nvPr/>
          </p:nvSpPr>
          <p:spPr>
            <a:xfrm>
              <a:off x="3084850" y="2946700"/>
              <a:ext cx="602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FFFFFF"/>
                  </a:solidFill>
                  <a:latin typeface="Fira Sans Condensed ExtraBold"/>
                  <a:ea typeface="Fira Sans Condensed ExtraBold"/>
                  <a:cs typeface="Fira Sans Condensed ExtraBold"/>
                  <a:sym typeface="Fira Sans Condensed ExtraBold"/>
                </a:rPr>
                <a:t>2.</a:t>
              </a:r>
              <a:endParaRPr dirty="0">
                <a:solidFill>
                  <a:srgbClr val="FFFFFF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405110" y="3988550"/>
              <a:ext cx="585000" cy="58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9" name="Google Shape;529;p28"/>
            <p:cNvSpPr txBox="1"/>
            <p:nvPr/>
          </p:nvSpPr>
          <p:spPr>
            <a:xfrm>
              <a:off x="4990250" y="4101050"/>
              <a:ext cx="602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FFFFFF"/>
                  </a:solidFill>
                  <a:latin typeface="Fira Sans Condensed ExtraBold"/>
                  <a:ea typeface="Fira Sans Condensed ExtraBold"/>
                  <a:cs typeface="Fira Sans Condensed ExtraBold"/>
                  <a:sym typeface="Fira Sans Condensed ExtraBold"/>
                </a:rPr>
                <a:t>3.</a:t>
              </a:r>
              <a:endParaRPr dirty="0">
                <a:solidFill>
                  <a:srgbClr val="FFFFFF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608860" y="1687677"/>
              <a:ext cx="585000" cy="58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2" name="Google Shape;532;p28"/>
            <p:cNvSpPr txBox="1"/>
            <p:nvPr/>
          </p:nvSpPr>
          <p:spPr>
            <a:xfrm>
              <a:off x="1194000" y="1800175"/>
              <a:ext cx="602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FFFFFF"/>
                  </a:solidFill>
                  <a:latin typeface="Fira Sans Condensed ExtraBold"/>
                  <a:ea typeface="Fira Sans Condensed ExtraBold"/>
                  <a:cs typeface="Fira Sans Condensed ExtraBold"/>
                  <a:sym typeface="Fira Sans Condensed ExtraBold"/>
                </a:rPr>
                <a:t>1.</a:t>
              </a:r>
              <a:endParaRPr dirty="0">
                <a:solidFill>
                  <a:srgbClr val="FFFFFF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  <p:grpSp>
          <p:nvGrpSpPr>
            <p:cNvPr id="533" name="Google Shape;533;p28"/>
            <p:cNvGrpSpPr/>
            <p:nvPr/>
          </p:nvGrpSpPr>
          <p:grpSpPr>
            <a:xfrm>
              <a:off x="766720" y="1848084"/>
              <a:ext cx="269267" cy="254572"/>
              <a:chOff x="-17168375" y="3692750"/>
              <a:chExt cx="304050" cy="284375"/>
            </a:xfrm>
          </p:grpSpPr>
          <p:sp>
            <p:nvSpPr>
              <p:cNvPr id="534" name="Google Shape;534;p28"/>
              <p:cNvSpPr/>
              <p:nvPr/>
            </p:nvSpPr>
            <p:spPr>
              <a:xfrm>
                <a:off x="-16963600" y="3694325"/>
                <a:ext cx="99275" cy="92175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687" extrusionOk="0">
                    <a:moveTo>
                      <a:pt x="1859" y="1"/>
                    </a:moveTo>
                    <a:cubicBezTo>
                      <a:pt x="1072" y="1"/>
                      <a:pt x="379" y="410"/>
                      <a:pt x="1" y="1041"/>
                    </a:cubicBezTo>
                    <a:cubicBezTo>
                      <a:pt x="1387" y="1482"/>
                      <a:pt x="2553" y="2458"/>
                      <a:pt x="3277" y="3687"/>
                    </a:cubicBezTo>
                    <a:cubicBezTo>
                      <a:pt x="3687" y="3277"/>
                      <a:pt x="3970" y="2710"/>
                      <a:pt x="3970" y="2112"/>
                    </a:cubicBezTo>
                    <a:cubicBezTo>
                      <a:pt x="3970" y="915"/>
                      <a:pt x="3025" y="1"/>
                      <a:pt x="18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35" name="Google Shape;535;p28"/>
              <p:cNvSpPr/>
              <p:nvPr/>
            </p:nvSpPr>
            <p:spPr>
              <a:xfrm>
                <a:off x="-17102225" y="3817525"/>
                <a:ext cx="61475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786" extrusionOk="0">
                    <a:moveTo>
                      <a:pt x="1293" y="1437"/>
                    </a:moveTo>
                    <a:cubicBezTo>
                      <a:pt x="1482" y="1437"/>
                      <a:pt x="1639" y="1594"/>
                      <a:pt x="1639" y="1783"/>
                    </a:cubicBezTo>
                    <a:cubicBezTo>
                      <a:pt x="1639" y="2004"/>
                      <a:pt x="1482" y="2161"/>
                      <a:pt x="1293" y="2161"/>
                    </a:cubicBezTo>
                    <a:cubicBezTo>
                      <a:pt x="1103" y="2161"/>
                      <a:pt x="946" y="2004"/>
                      <a:pt x="946" y="1783"/>
                    </a:cubicBezTo>
                    <a:cubicBezTo>
                      <a:pt x="946" y="1594"/>
                      <a:pt x="1103" y="1437"/>
                      <a:pt x="1293" y="1437"/>
                    </a:cubicBezTo>
                    <a:close/>
                    <a:moveTo>
                      <a:pt x="1452" y="0"/>
                    </a:moveTo>
                    <a:cubicBezTo>
                      <a:pt x="939" y="0"/>
                      <a:pt x="434" y="473"/>
                      <a:pt x="221" y="1059"/>
                    </a:cubicBezTo>
                    <a:cubicBezTo>
                      <a:pt x="1" y="1720"/>
                      <a:pt x="158" y="2539"/>
                      <a:pt x="725" y="2729"/>
                    </a:cubicBezTo>
                    <a:cubicBezTo>
                      <a:pt x="818" y="2768"/>
                      <a:pt x="916" y="2786"/>
                      <a:pt x="1017" y="2786"/>
                    </a:cubicBezTo>
                    <a:cubicBezTo>
                      <a:pt x="1157" y="2786"/>
                      <a:pt x="1304" y="2752"/>
                      <a:pt x="1450" y="2697"/>
                    </a:cubicBezTo>
                    <a:cubicBezTo>
                      <a:pt x="1576" y="2508"/>
                      <a:pt x="1734" y="2287"/>
                      <a:pt x="1923" y="2098"/>
                    </a:cubicBezTo>
                    <a:cubicBezTo>
                      <a:pt x="1986" y="2004"/>
                      <a:pt x="2112" y="1909"/>
                      <a:pt x="2206" y="1846"/>
                    </a:cubicBezTo>
                    <a:cubicBezTo>
                      <a:pt x="2458" y="1153"/>
                      <a:pt x="2364" y="271"/>
                      <a:pt x="1734" y="51"/>
                    </a:cubicBezTo>
                    <a:cubicBezTo>
                      <a:pt x="1641" y="16"/>
                      <a:pt x="1546" y="0"/>
                      <a:pt x="14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36" name="Google Shape;536;p28"/>
              <p:cNvSpPr/>
              <p:nvPr/>
            </p:nvSpPr>
            <p:spPr>
              <a:xfrm>
                <a:off x="-17064400" y="3870925"/>
                <a:ext cx="93750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4248" extrusionOk="0">
                    <a:moveTo>
                      <a:pt x="1992" y="0"/>
                    </a:moveTo>
                    <a:cubicBezTo>
                      <a:pt x="1596" y="0"/>
                      <a:pt x="1195" y="152"/>
                      <a:pt x="945" y="435"/>
                    </a:cubicBezTo>
                    <a:cubicBezTo>
                      <a:pt x="221" y="1286"/>
                      <a:pt x="0" y="1727"/>
                      <a:pt x="284" y="4090"/>
                    </a:cubicBezTo>
                    <a:cubicBezTo>
                      <a:pt x="567" y="4216"/>
                      <a:pt x="914" y="4247"/>
                      <a:pt x="1229" y="4247"/>
                    </a:cubicBezTo>
                    <a:lnTo>
                      <a:pt x="1575" y="4247"/>
                    </a:lnTo>
                    <a:lnTo>
                      <a:pt x="1575" y="2609"/>
                    </a:lnTo>
                    <a:lnTo>
                      <a:pt x="1008" y="2010"/>
                    </a:lnTo>
                    <a:cubicBezTo>
                      <a:pt x="914" y="1947"/>
                      <a:pt x="882" y="1853"/>
                      <a:pt x="882" y="1790"/>
                    </a:cubicBezTo>
                    <a:cubicBezTo>
                      <a:pt x="882" y="1191"/>
                      <a:pt x="1355" y="719"/>
                      <a:pt x="1953" y="719"/>
                    </a:cubicBezTo>
                    <a:cubicBezTo>
                      <a:pt x="2552" y="719"/>
                      <a:pt x="3025" y="1191"/>
                      <a:pt x="3025" y="1790"/>
                    </a:cubicBezTo>
                    <a:cubicBezTo>
                      <a:pt x="3025" y="1853"/>
                      <a:pt x="2962" y="1979"/>
                      <a:pt x="2898" y="2010"/>
                    </a:cubicBezTo>
                    <a:lnTo>
                      <a:pt x="2300" y="2609"/>
                    </a:lnTo>
                    <a:lnTo>
                      <a:pt x="2300" y="4247"/>
                    </a:lnTo>
                    <a:lnTo>
                      <a:pt x="2489" y="4247"/>
                    </a:lnTo>
                    <a:cubicBezTo>
                      <a:pt x="2930" y="4247"/>
                      <a:pt x="3277" y="4216"/>
                      <a:pt x="3655" y="4090"/>
                    </a:cubicBezTo>
                    <a:cubicBezTo>
                      <a:pt x="3749" y="2483"/>
                      <a:pt x="3749" y="1664"/>
                      <a:pt x="3434" y="1065"/>
                    </a:cubicBezTo>
                    <a:cubicBezTo>
                      <a:pt x="3308" y="845"/>
                      <a:pt x="3119" y="593"/>
                      <a:pt x="2930" y="372"/>
                    </a:cubicBezTo>
                    <a:cubicBezTo>
                      <a:pt x="2693" y="120"/>
                      <a:pt x="2344" y="0"/>
                      <a:pt x="19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37" name="Google Shape;537;p28"/>
              <p:cNvSpPr/>
              <p:nvPr/>
            </p:nvSpPr>
            <p:spPr>
              <a:xfrm>
                <a:off x="-17025025" y="3907200"/>
                <a:ext cx="15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28" extrusionOk="0">
                    <a:moveTo>
                      <a:pt x="327" y="0"/>
                    </a:moveTo>
                    <a:cubicBezTo>
                      <a:pt x="189" y="0"/>
                      <a:pt x="48" y="71"/>
                      <a:pt x="0" y="213"/>
                    </a:cubicBezTo>
                    <a:lnTo>
                      <a:pt x="315" y="528"/>
                    </a:lnTo>
                    <a:lnTo>
                      <a:pt x="630" y="213"/>
                    </a:lnTo>
                    <a:cubicBezTo>
                      <a:pt x="599" y="71"/>
                      <a:pt x="465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38" name="Google Shape;538;p28"/>
              <p:cNvSpPr/>
              <p:nvPr/>
            </p:nvSpPr>
            <p:spPr>
              <a:xfrm>
                <a:off x="-16995100" y="3817825"/>
                <a:ext cx="6302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796" extrusionOk="0">
                    <a:moveTo>
                      <a:pt x="1292" y="1425"/>
                    </a:moveTo>
                    <a:cubicBezTo>
                      <a:pt x="1481" y="1425"/>
                      <a:pt x="1670" y="1582"/>
                      <a:pt x="1670" y="1771"/>
                    </a:cubicBezTo>
                    <a:cubicBezTo>
                      <a:pt x="1639" y="1992"/>
                      <a:pt x="1481" y="2149"/>
                      <a:pt x="1292" y="2149"/>
                    </a:cubicBezTo>
                    <a:cubicBezTo>
                      <a:pt x="1103" y="2149"/>
                      <a:pt x="946" y="1992"/>
                      <a:pt x="946" y="1771"/>
                    </a:cubicBezTo>
                    <a:cubicBezTo>
                      <a:pt x="946" y="1582"/>
                      <a:pt x="1103" y="1425"/>
                      <a:pt x="1292" y="1425"/>
                    </a:cubicBezTo>
                    <a:close/>
                    <a:moveTo>
                      <a:pt x="1017" y="0"/>
                    </a:moveTo>
                    <a:cubicBezTo>
                      <a:pt x="931" y="0"/>
                      <a:pt x="844" y="12"/>
                      <a:pt x="757" y="39"/>
                    </a:cubicBezTo>
                    <a:cubicBezTo>
                      <a:pt x="158" y="259"/>
                      <a:pt x="0" y="1047"/>
                      <a:pt x="190" y="1708"/>
                    </a:cubicBezTo>
                    <a:cubicBezTo>
                      <a:pt x="347" y="1771"/>
                      <a:pt x="505" y="1897"/>
                      <a:pt x="631" y="2023"/>
                    </a:cubicBezTo>
                    <a:cubicBezTo>
                      <a:pt x="851" y="2244"/>
                      <a:pt x="1072" y="2496"/>
                      <a:pt x="1229" y="2748"/>
                    </a:cubicBezTo>
                    <a:cubicBezTo>
                      <a:pt x="1308" y="2780"/>
                      <a:pt x="1395" y="2795"/>
                      <a:pt x="1481" y="2795"/>
                    </a:cubicBezTo>
                    <a:cubicBezTo>
                      <a:pt x="1568" y="2795"/>
                      <a:pt x="1654" y="2780"/>
                      <a:pt x="1733" y="2748"/>
                    </a:cubicBezTo>
                    <a:cubicBezTo>
                      <a:pt x="2269" y="2527"/>
                      <a:pt x="2521" y="1771"/>
                      <a:pt x="2237" y="1047"/>
                    </a:cubicBezTo>
                    <a:cubicBezTo>
                      <a:pt x="2047" y="477"/>
                      <a:pt x="1553" y="0"/>
                      <a:pt x="10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39" name="Google Shape;539;p28"/>
              <p:cNvSpPr/>
              <p:nvPr/>
            </p:nvSpPr>
            <p:spPr>
              <a:xfrm>
                <a:off x="-17150275" y="3728200"/>
                <a:ext cx="267825" cy="236300"/>
              </a:xfrm>
              <a:custGeom>
                <a:avLst/>
                <a:gdLst/>
                <a:ahLst/>
                <a:cxnLst/>
                <a:rect l="l" t="t" r="r" b="b"/>
                <a:pathLst>
                  <a:path w="10713" h="9452" extrusionOk="0">
                    <a:moveTo>
                      <a:pt x="5325" y="1"/>
                    </a:moveTo>
                    <a:cubicBezTo>
                      <a:pt x="2395" y="1"/>
                      <a:pt x="1" y="2269"/>
                      <a:pt x="1" y="5010"/>
                    </a:cubicBezTo>
                    <a:cubicBezTo>
                      <a:pt x="1" y="6900"/>
                      <a:pt x="1135" y="8601"/>
                      <a:pt x="2899" y="9452"/>
                    </a:cubicBezTo>
                    <a:cubicBezTo>
                      <a:pt x="2773" y="8412"/>
                      <a:pt x="2773" y="7688"/>
                      <a:pt x="2994" y="7089"/>
                    </a:cubicBezTo>
                    <a:lnTo>
                      <a:pt x="2931" y="7089"/>
                    </a:lnTo>
                    <a:cubicBezTo>
                      <a:pt x="2742" y="7089"/>
                      <a:pt x="2584" y="7058"/>
                      <a:pt x="2427" y="7026"/>
                    </a:cubicBezTo>
                    <a:cubicBezTo>
                      <a:pt x="1482" y="6680"/>
                      <a:pt x="1104" y="5482"/>
                      <a:pt x="1482" y="4380"/>
                    </a:cubicBezTo>
                    <a:cubicBezTo>
                      <a:pt x="1822" y="3490"/>
                      <a:pt x="2596" y="2883"/>
                      <a:pt x="3390" y="2883"/>
                    </a:cubicBezTo>
                    <a:cubicBezTo>
                      <a:pt x="3553" y="2883"/>
                      <a:pt x="3716" y="2909"/>
                      <a:pt x="3876" y="2962"/>
                    </a:cubicBezTo>
                    <a:cubicBezTo>
                      <a:pt x="4601" y="3214"/>
                      <a:pt x="5105" y="4002"/>
                      <a:pt x="4947" y="5041"/>
                    </a:cubicBezTo>
                    <a:cubicBezTo>
                      <a:pt x="5073" y="5010"/>
                      <a:pt x="5231" y="5010"/>
                      <a:pt x="5388" y="5010"/>
                    </a:cubicBezTo>
                    <a:cubicBezTo>
                      <a:pt x="5451" y="5010"/>
                      <a:pt x="5546" y="5010"/>
                      <a:pt x="5672" y="5041"/>
                    </a:cubicBezTo>
                    <a:cubicBezTo>
                      <a:pt x="5546" y="4002"/>
                      <a:pt x="6018" y="3246"/>
                      <a:pt x="6712" y="2962"/>
                    </a:cubicBezTo>
                    <a:cubicBezTo>
                      <a:pt x="6883" y="2899"/>
                      <a:pt x="7058" y="2870"/>
                      <a:pt x="7233" y="2870"/>
                    </a:cubicBezTo>
                    <a:cubicBezTo>
                      <a:pt x="8023" y="2870"/>
                      <a:pt x="8802" y="3477"/>
                      <a:pt x="9137" y="4380"/>
                    </a:cubicBezTo>
                    <a:cubicBezTo>
                      <a:pt x="9515" y="5482"/>
                      <a:pt x="9074" y="6680"/>
                      <a:pt x="8161" y="7026"/>
                    </a:cubicBezTo>
                    <a:cubicBezTo>
                      <a:pt x="8003" y="7058"/>
                      <a:pt x="7877" y="7089"/>
                      <a:pt x="7751" y="7089"/>
                    </a:cubicBezTo>
                    <a:cubicBezTo>
                      <a:pt x="7909" y="7688"/>
                      <a:pt x="7909" y="8444"/>
                      <a:pt x="7783" y="9452"/>
                    </a:cubicBezTo>
                    <a:cubicBezTo>
                      <a:pt x="9547" y="8633"/>
                      <a:pt x="10713" y="6900"/>
                      <a:pt x="10713" y="5010"/>
                    </a:cubicBezTo>
                    <a:cubicBezTo>
                      <a:pt x="10681" y="2269"/>
                      <a:pt x="8287" y="1"/>
                      <a:pt x="53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40" name="Google Shape;540;p28"/>
              <p:cNvSpPr/>
              <p:nvPr/>
            </p:nvSpPr>
            <p:spPr>
              <a:xfrm>
                <a:off x="-17168375" y="3692750"/>
                <a:ext cx="99250" cy="92975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3719" extrusionOk="0">
                    <a:moveTo>
                      <a:pt x="2111" y="1"/>
                    </a:moveTo>
                    <a:cubicBezTo>
                      <a:pt x="946" y="1"/>
                      <a:pt x="0" y="946"/>
                      <a:pt x="0" y="2143"/>
                    </a:cubicBezTo>
                    <a:cubicBezTo>
                      <a:pt x="0" y="2773"/>
                      <a:pt x="284" y="3309"/>
                      <a:pt x="693" y="3718"/>
                    </a:cubicBezTo>
                    <a:cubicBezTo>
                      <a:pt x="1418" y="2521"/>
                      <a:pt x="2552" y="1545"/>
                      <a:pt x="3970" y="1072"/>
                    </a:cubicBezTo>
                    <a:cubicBezTo>
                      <a:pt x="3623" y="442"/>
                      <a:pt x="2899" y="1"/>
                      <a:pt x="2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541" name="Google Shape;541;p28"/>
            <p:cNvGrpSpPr/>
            <p:nvPr/>
          </p:nvGrpSpPr>
          <p:grpSpPr>
            <a:xfrm>
              <a:off x="2673624" y="2989539"/>
              <a:ext cx="237164" cy="274312"/>
              <a:chOff x="-16775350" y="3683300"/>
              <a:chExt cx="267800" cy="306425"/>
            </a:xfrm>
          </p:grpSpPr>
          <p:sp>
            <p:nvSpPr>
              <p:cNvPr id="542" name="Google Shape;542;p28"/>
              <p:cNvSpPr/>
              <p:nvPr/>
            </p:nvSpPr>
            <p:spPr>
              <a:xfrm>
                <a:off x="-16775350" y="3683300"/>
                <a:ext cx="267800" cy="306425"/>
              </a:xfrm>
              <a:custGeom>
                <a:avLst/>
                <a:gdLst/>
                <a:ahLst/>
                <a:cxnLst/>
                <a:rect l="l" t="t" r="r" b="b"/>
                <a:pathLst>
                  <a:path w="10712" h="12257" extrusionOk="0">
                    <a:moveTo>
                      <a:pt x="5356" y="1"/>
                    </a:moveTo>
                    <a:cubicBezTo>
                      <a:pt x="2395" y="1"/>
                      <a:pt x="0" y="2395"/>
                      <a:pt x="0" y="5357"/>
                    </a:cubicBezTo>
                    <a:lnTo>
                      <a:pt x="0" y="11847"/>
                    </a:lnTo>
                    <a:cubicBezTo>
                      <a:pt x="0" y="12036"/>
                      <a:pt x="158" y="12193"/>
                      <a:pt x="347" y="12193"/>
                    </a:cubicBezTo>
                    <a:lnTo>
                      <a:pt x="1418" y="12193"/>
                    </a:lnTo>
                    <a:lnTo>
                      <a:pt x="1418" y="11153"/>
                    </a:lnTo>
                    <a:cubicBezTo>
                      <a:pt x="1418" y="10303"/>
                      <a:pt x="1702" y="9578"/>
                      <a:pt x="2206" y="8917"/>
                    </a:cubicBezTo>
                    <a:lnTo>
                      <a:pt x="2741" y="8224"/>
                    </a:lnTo>
                    <a:lnTo>
                      <a:pt x="2017" y="7121"/>
                    </a:lnTo>
                    <a:cubicBezTo>
                      <a:pt x="1607" y="6522"/>
                      <a:pt x="1418" y="5829"/>
                      <a:pt x="1418" y="5136"/>
                    </a:cubicBezTo>
                    <a:cubicBezTo>
                      <a:pt x="1418" y="4128"/>
                      <a:pt x="2080" y="3183"/>
                      <a:pt x="3025" y="2994"/>
                    </a:cubicBezTo>
                    <a:cubicBezTo>
                      <a:pt x="3197" y="2953"/>
                      <a:pt x="3371" y="2933"/>
                      <a:pt x="3544" y="2933"/>
                    </a:cubicBezTo>
                    <a:cubicBezTo>
                      <a:pt x="4034" y="2933"/>
                      <a:pt x="4511" y="3092"/>
                      <a:pt x="4884" y="3372"/>
                    </a:cubicBezTo>
                    <a:cubicBezTo>
                      <a:pt x="5041" y="3529"/>
                      <a:pt x="5199" y="3687"/>
                      <a:pt x="5293" y="3844"/>
                    </a:cubicBezTo>
                    <a:cubicBezTo>
                      <a:pt x="5388" y="3687"/>
                      <a:pt x="5514" y="3561"/>
                      <a:pt x="5671" y="3466"/>
                    </a:cubicBezTo>
                    <a:cubicBezTo>
                      <a:pt x="6052" y="3086"/>
                      <a:pt x="6649" y="2896"/>
                      <a:pt x="7187" y="2896"/>
                    </a:cubicBezTo>
                    <a:cubicBezTo>
                      <a:pt x="7228" y="2896"/>
                      <a:pt x="7269" y="2897"/>
                      <a:pt x="7310" y="2899"/>
                    </a:cubicBezTo>
                    <a:cubicBezTo>
                      <a:pt x="8412" y="3025"/>
                      <a:pt x="9263" y="4002"/>
                      <a:pt x="9263" y="5136"/>
                    </a:cubicBezTo>
                    <a:cubicBezTo>
                      <a:pt x="9263" y="5735"/>
                      <a:pt x="9137" y="6302"/>
                      <a:pt x="8885" y="6837"/>
                    </a:cubicBezTo>
                    <a:cubicBezTo>
                      <a:pt x="8664" y="7404"/>
                      <a:pt x="8349" y="7877"/>
                      <a:pt x="7940" y="8255"/>
                    </a:cubicBezTo>
                    <a:cubicBezTo>
                      <a:pt x="8349" y="8665"/>
                      <a:pt x="8664" y="9137"/>
                      <a:pt x="8885" y="9673"/>
                    </a:cubicBezTo>
                    <a:cubicBezTo>
                      <a:pt x="9137" y="10240"/>
                      <a:pt x="9263" y="10775"/>
                      <a:pt x="9263" y="11374"/>
                    </a:cubicBezTo>
                    <a:lnTo>
                      <a:pt x="9263" y="12256"/>
                    </a:lnTo>
                    <a:lnTo>
                      <a:pt x="10302" y="12256"/>
                    </a:lnTo>
                    <a:cubicBezTo>
                      <a:pt x="10523" y="12256"/>
                      <a:pt x="10681" y="12099"/>
                      <a:pt x="10681" y="11878"/>
                    </a:cubicBezTo>
                    <a:lnTo>
                      <a:pt x="10681" y="5420"/>
                    </a:lnTo>
                    <a:cubicBezTo>
                      <a:pt x="10712" y="2395"/>
                      <a:pt x="8286" y="1"/>
                      <a:pt x="53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43" name="Google Shape;543;p28"/>
              <p:cNvSpPr/>
              <p:nvPr/>
            </p:nvSpPr>
            <p:spPr>
              <a:xfrm>
                <a:off x="-16648550" y="3847925"/>
                <a:ext cx="1342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51" extrusionOk="0">
                    <a:moveTo>
                      <a:pt x="284" y="0"/>
                    </a:moveTo>
                    <a:lnTo>
                      <a:pt x="1" y="252"/>
                    </a:lnTo>
                    <a:lnTo>
                      <a:pt x="284" y="851"/>
                    </a:lnTo>
                    <a:lnTo>
                      <a:pt x="536" y="25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44" name="Google Shape;544;p28"/>
              <p:cNvSpPr/>
              <p:nvPr/>
            </p:nvSpPr>
            <p:spPr>
              <a:xfrm>
                <a:off x="-16722575" y="3771400"/>
                <a:ext cx="161475" cy="215950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8638" extrusionOk="0">
                    <a:moveTo>
                      <a:pt x="1827" y="1486"/>
                    </a:moveTo>
                    <a:cubicBezTo>
                      <a:pt x="2017" y="1486"/>
                      <a:pt x="2174" y="1644"/>
                      <a:pt x="2174" y="1833"/>
                    </a:cubicBezTo>
                    <a:cubicBezTo>
                      <a:pt x="2174" y="2022"/>
                      <a:pt x="2017" y="2179"/>
                      <a:pt x="1827" y="2179"/>
                    </a:cubicBezTo>
                    <a:cubicBezTo>
                      <a:pt x="1607" y="2179"/>
                      <a:pt x="1449" y="2022"/>
                      <a:pt x="1449" y="1833"/>
                    </a:cubicBezTo>
                    <a:cubicBezTo>
                      <a:pt x="1449" y="1644"/>
                      <a:pt x="1607" y="1486"/>
                      <a:pt x="1827" y="1486"/>
                    </a:cubicBezTo>
                    <a:close/>
                    <a:moveTo>
                      <a:pt x="4663" y="1486"/>
                    </a:moveTo>
                    <a:cubicBezTo>
                      <a:pt x="4852" y="1486"/>
                      <a:pt x="5009" y="1644"/>
                      <a:pt x="5009" y="1833"/>
                    </a:cubicBezTo>
                    <a:cubicBezTo>
                      <a:pt x="5009" y="2022"/>
                      <a:pt x="4852" y="2179"/>
                      <a:pt x="4663" y="2179"/>
                    </a:cubicBezTo>
                    <a:cubicBezTo>
                      <a:pt x="4442" y="2179"/>
                      <a:pt x="4285" y="2022"/>
                      <a:pt x="4285" y="1833"/>
                    </a:cubicBezTo>
                    <a:cubicBezTo>
                      <a:pt x="4285" y="1644"/>
                      <a:pt x="4442" y="1486"/>
                      <a:pt x="4663" y="1486"/>
                    </a:cubicBezTo>
                    <a:close/>
                    <a:moveTo>
                      <a:pt x="3257" y="2219"/>
                    </a:moveTo>
                    <a:cubicBezTo>
                      <a:pt x="3348" y="2219"/>
                      <a:pt x="3434" y="2258"/>
                      <a:pt x="3497" y="2337"/>
                    </a:cubicBezTo>
                    <a:lnTo>
                      <a:pt x="4222" y="3061"/>
                    </a:lnTo>
                    <a:cubicBezTo>
                      <a:pt x="4285" y="3124"/>
                      <a:pt x="4348" y="3282"/>
                      <a:pt x="4253" y="3439"/>
                    </a:cubicBezTo>
                    <a:lnTo>
                      <a:pt x="3560" y="4857"/>
                    </a:lnTo>
                    <a:cubicBezTo>
                      <a:pt x="3466" y="4983"/>
                      <a:pt x="3340" y="5046"/>
                      <a:pt x="3245" y="5046"/>
                    </a:cubicBezTo>
                    <a:cubicBezTo>
                      <a:pt x="3119" y="5046"/>
                      <a:pt x="2962" y="4983"/>
                      <a:pt x="2930" y="4857"/>
                    </a:cubicBezTo>
                    <a:lnTo>
                      <a:pt x="2206" y="3439"/>
                    </a:lnTo>
                    <a:cubicBezTo>
                      <a:pt x="2143" y="3313"/>
                      <a:pt x="2174" y="3124"/>
                      <a:pt x="2300" y="3061"/>
                    </a:cubicBezTo>
                    <a:lnTo>
                      <a:pt x="2993" y="2337"/>
                    </a:lnTo>
                    <a:cubicBezTo>
                      <a:pt x="3072" y="2258"/>
                      <a:pt x="3166" y="2219"/>
                      <a:pt x="3257" y="2219"/>
                    </a:cubicBezTo>
                    <a:close/>
                    <a:moveTo>
                      <a:pt x="5044" y="1"/>
                    </a:moveTo>
                    <a:cubicBezTo>
                      <a:pt x="4682" y="1"/>
                      <a:pt x="4348" y="125"/>
                      <a:pt x="4064" y="352"/>
                    </a:cubicBezTo>
                    <a:cubicBezTo>
                      <a:pt x="3749" y="635"/>
                      <a:pt x="3592" y="1045"/>
                      <a:pt x="3592" y="1423"/>
                    </a:cubicBezTo>
                    <a:cubicBezTo>
                      <a:pt x="3592" y="1612"/>
                      <a:pt x="3434" y="1770"/>
                      <a:pt x="3245" y="1770"/>
                    </a:cubicBezTo>
                    <a:cubicBezTo>
                      <a:pt x="3025" y="1770"/>
                      <a:pt x="2867" y="1612"/>
                      <a:pt x="2867" y="1423"/>
                    </a:cubicBezTo>
                    <a:cubicBezTo>
                      <a:pt x="2867" y="982"/>
                      <a:pt x="2678" y="604"/>
                      <a:pt x="2332" y="320"/>
                    </a:cubicBezTo>
                    <a:cubicBezTo>
                      <a:pt x="2072" y="108"/>
                      <a:pt x="1759" y="1"/>
                      <a:pt x="1419" y="1"/>
                    </a:cubicBezTo>
                    <a:cubicBezTo>
                      <a:pt x="1306" y="1"/>
                      <a:pt x="1190" y="13"/>
                      <a:pt x="1071" y="37"/>
                    </a:cubicBezTo>
                    <a:cubicBezTo>
                      <a:pt x="410" y="194"/>
                      <a:pt x="0" y="887"/>
                      <a:pt x="0" y="1549"/>
                    </a:cubicBezTo>
                    <a:cubicBezTo>
                      <a:pt x="0" y="2085"/>
                      <a:pt x="158" y="2652"/>
                      <a:pt x="473" y="3124"/>
                    </a:cubicBezTo>
                    <a:lnTo>
                      <a:pt x="1386" y="4448"/>
                    </a:lnTo>
                    <a:cubicBezTo>
                      <a:pt x="1449" y="4574"/>
                      <a:pt x="1449" y="4763"/>
                      <a:pt x="1386" y="4889"/>
                    </a:cubicBezTo>
                    <a:lnTo>
                      <a:pt x="662" y="5802"/>
                    </a:lnTo>
                    <a:cubicBezTo>
                      <a:pt x="284" y="6275"/>
                      <a:pt x="32" y="6905"/>
                      <a:pt x="32" y="7566"/>
                    </a:cubicBezTo>
                    <a:lnTo>
                      <a:pt x="32" y="8638"/>
                    </a:lnTo>
                    <a:lnTo>
                      <a:pt x="6459" y="8638"/>
                    </a:lnTo>
                    <a:lnTo>
                      <a:pt x="6459" y="7756"/>
                    </a:lnTo>
                    <a:cubicBezTo>
                      <a:pt x="6459" y="7283"/>
                      <a:pt x="6396" y="6779"/>
                      <a:pt x="6175" y="6338"/>
                    </a:cubicBezTo>
                    <a:cubicBezTo>
                      <a:pt x="5860" y="5708"/>
                      <a:pt x="5545" y="5424"/>
                      <a:pt x="5136" y="4920"/>
                    </a:cubicBezTo>
                    <a:cubicBezTo>
                      <a:pt x="4978" y="4794"/>
                      <a:pt x="4978" y="4574"/>
                      <a:pt x="5136" y="4416"/>
                    </a:cubicBezTo>
                    <a:cubicBezTo>
                      <a:pt x="5608" y="3943"/>
                      <a:pt x="5860" y="3691"/>
                      <a:pt x="6144" y="2967"/>
                    </a:cubicBezTo>
                    <a:cubicBezTo>
                      <a:pt x="6333" y="2526"/>
                      <a:pt x="6427" y="2022"/>
                      <a:pt x="6427" y="1549"/>
                    </a:cubicBezTo>
                    <a:cubicBezTo>
                      <a:pt x="6427" y="793"/>
                      <a:pt x="5860" y="100"/>
                      <a:pt x="5167" y="5"/>
                    </a:cubicBezTo>
                    <a:cubicBezTo>
                      <a:pt x="5126" y="2"/>
                      <a:pt x="5085" y="1"/>
                      <a:pt x="50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545" name="Google Shape;545;p28"/>
            <p:cNvGrpSpPr/>
            <p:nvPr/>
          </p:nvGrpSpPr>
          <p:grpSpPr>
            <a:xfrm>
              <a:off x="4563318" y="4142283"/>
              <a:ext cx="268580" cy="271469"/>
              <a:chOff x="-18270275" y="3710875"/>
              <a:chExt cx="303275" cy="303250"/>
            </a:xfrm>
          </p:grpSpPr>
          <p:sp>
            <p:nvSpPr>
              <p:cNvPr id="546" name="Google Shape;546;p28"/>
              <p:cNvSpPr/>
              <p:nvPr/>
            </p:nvSpPr>
            <p:spPr>
              <a:xfrm>
                <a:off x="-18240325" y="3896975"/>
                <a:ext cx="598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2859" extrusionOk="0">
                    <a:moveTo>
                      <a:pt x="1520" y="0"/>
                    </a:moveTo>
                    <a:cubicBezTo>
                      <a:pt x="1300" y="0"/>
                      <a:pt x="1085" y="84"/>
                      <a:pt x="945" y="244"/>
                    </a:cubicBezTo>
                    <a:lnTo>
                      <a:pt x="0" y="1189"/>
                    </a:lnTo>
                    <a:cubicBezTo>
                      <a:pt x="725" y="1220"/>
                      <a:pt x="1418" y="1567"/>
                      <a:pt x="1827" y="2165"/>
                    </a:cubicBezTo>
                    <a:cubicBezTo>
                      <a:pt x="1827" y="2165"/>
                      <a:pt x="2048" y="2386"/>
                      <a:pt x="2395" y="2859"/>
                    </a:cubicBezTo>
                    <a:cubicBezTo>
                      <a:pt x="2395" y="2670"/>
                      <a:pt x="2363" y="2512"/>
                      <a:pt x="2363" y="2354"/>
                    </a:cubicBezTo>
                    <a:lnTo>
                      <a:pt x="2363" y="811"/>
                    </a:lnTo>
                    <a:cubicBezTo>
                      <a:pt x="2363" y="496"/>
                      <a:pt x="2205" y="244"/>
                      <a:pt x="1890" y="86"/>
                    </a:cubicBezTo>
                    <a:cubicBezTo>
                      <a:pt x="1775" y="28"/>
                      <a:pt x="1647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47" name="Google Shape;547;p28"/>
              <p:cNvSpPr/>
              <p:nvPr/>
            </p:nvSpPr>
            <p:spPr>
              <a:xfrm>
                <a:off x="-18254500" y="3765100"/>
                <a:ext cx="267800" cy="249025"/>
              </a:xfrm>
              <a:custGeom>
                <a:avLst/>
                <a:gdLst/>
                <a:ahLst/>
                <a:cxnLst/>
                <a:rect l="l" t="t" r="r" b="b"/>
                <a:pathLst>
                  <a:path w="10712" h="9961" extrusionOk="0">
                    <a:moveTo>
                      <a:pt x="2583" y="2880"/>
                    </a:moveTo>
                    <a:cubicBezTo>
                      <a:pt x="2670" y="2880"/>
                      <a:pt x="2757" y="2919"/>
                      <a:pt x="2835" y="2998"/>
                    </a:cubicBezTo>
                    <a:lnTo>
                      <a:pt x="3560" y="3691"/>
                    </a:lnTo>
                    <a:cubicBezTo>
                      <a:pt x="3718" y="3849"/>
                      <a:pt x="3718" y="4038"/>
                      <a:pt x="3560" y="4195"/>
                    </a:cubicBezTo>
                    <a:cubicBezTo>
                      <a:pt x="3466" y="4290"/>
                      <a:pt x="3403" y="4321"/>
                      <a:pt x="3308" y="4321"/>
                    </a:cubicBezTo>
                    <a:cubicBezTo>
                      <a:pt x="3245" y="4321"/>
                      <a:pt x="3119" y="4290"/>
                      <a:pt x="3088" y="4195"/>
                    </a:cubicBezTo>
                    <a:lnTo>
                      <a:pt x="2363" y="3502"/>
                    </a:lnTo>
                    <a:cubicBezTo>
                      <a:pt x="2174" y="3345"/>
                      <a:pt x="2174" y="3093"/>
                      <a:pt x="2331" y="2998"/>
                    </a:cubicBezTo>
                    <a:cubicBezTo>
                      <a:pt x="2410" y="2919"/>
                      <a:pt x="2497" y="2880"/>
                      <a:pt x="2583" y="2880"/>
                    </a:cubicBezTo>
                    <a:close/>
                    <a:moveTo>
                      <a:pt x="8286" y="2880"/>
                    </a:moveTo>
                    <a:cubicBezTo>
                      <a:pt x="8372" y="2880"/>
                      <a:pt x="8459" y="2919"/>
                      <a:pt x="8538" y="2998"/>
                    </a:cubicBezTo>
                    <a:cubicBezTo>
                      <a:pt x="8695" y="3156"/>
                      <a:pt x="8695" y="3345"/>
                      <a:pt x="8538" y="3502"/>
                    </a:cubicBezTo>
                    <a:lnTo>
                      <a:pt x="7845" y="4195"/>
                    </a:lnTo>
                    <a:cubicBezTo>
                      <a:pt x="7750" y="4290"/>
                      <a:pt x="7687" y="4321"/>
                      <a:pt x="7593" y="4321"/>
                    </a:cubicBezTo>
                    <a:cubicBezTo>
                      <a:pt x="7530" y="4321"/>
                      <a:pt x="7404" y="4290"/>
                      <a:pt x="7372" y="4195"/>
                    </a:cubicBezTo>
                    <a:cubicBezTo>
                      <a:pt x="7183" y="4038"/>
                      <a:pt x="7183" y="3817"/>
                      <a:pt x="7341" y="3691"/>
                    </a:cubicBezTo>
                    <a:lnTo>
                      <a:pt x="8034" y="2998"/>
                    </a:lnTo>
                    <a:cubicBezTo>
                      <a:pt x="8113" y="2919"/>
                      <a:pt x="8199" y="2880"/>
                      <a:pt x="8286" y="2880"/>
                    </a:cubicBezTo>
                    <a:close/>
                    <a:moveTo>
                      <a:pt x="5272" y="0"/>
                    </a:moveTo>
                    <a:cubicBezTo>
                      <a:pt x="3911" y="0"/>
                      <a:pt x="2618" y="504"/>
                      <a:pt x="1607" y="1486"/>
                    </a:cubicBezTo>
                    <a:cubicBezTo>
                      <a:pt x="567" y="2526"/>
                      <a:pt x="0" y="3849"/>
                      <a:pt x="0" y="5361"/>
                    </a:cubicBezTo>
                    <a:lnTo>
                      <a:pt x="0" y="5897"/>
                    </a:lnTo>
                    <a:lnTo>
                      <a:pt x="977" y="4983"/>
                    </a:lnTo>
                    <a:cubicBezTo>
                      <a:pt x="1267" y="4693"/>
                      <a:pt x="1651" y="4534"/>
                      <a:pt x="2044" y="4534"/>
                    </a:cubicBezTo>
                    <a:cubicBezTo>
                      <a:pt x="2291" y="4534"/>
                      <a:pt x="2541" y="4597"/>
                      <a:pt x="2772" y="4731"/>
                    </a:cubicBezTo>
                    <a:cubicBezTo>
                      <a:pt x="3277" y="4983"/>
                      <a:pt x="3623" y="5519"/>
                      <a:pt x="3623" y="6086"/>
                    </a:cubicBezTo>
                    <a:lnTo>
                      <a:pt x="3623" y="7629"/>
                    </a:lnTo>
                    <a:cubicBezTo>
                      <a:pt x="3623" y="8575"/>
                      <a:pt x="4190" y="9709"/>
                      <a:pt x="5041" y="9961"/>
                    </a:cubicBezTo>
                    <a:lnTo>
                      <a:pt x="5041" y="8701"/>
                    </a:lnTo>
                    <a:lnTo>
                      <a:pt x="4411" y="7913"/>
                    </a:lnTo>
                    <a:cubicBezTo>
                      <a:pt x="4379" y="7818"/>
                      <a:pt x="4348" y="7755"/>
                      <a:pt x="4348" y="7661"/>
                    </a:cubicBezTo>
                    <a:cubicBezTo>
                      <a:pt x="4348" y="7062"/>
                      <a:pt x="4820" y="6590"/>
                      <a:pt x="5387" y="6590"/>
                    </a:cubicBezTo>
                    <a:cubicBezTo>
                      <a:pt x="5986" y="6590"/>
                      <a:pt x="6459" y="7062"/>
                      <a:pt x="6459" y="7661"/>
                    </a:cubicBezTo>
                    <a:cubicBezTo>
                      <a:pt x="6459" y="7755"/>
                      <a:pt x="6427" y="7818"/>
                      <a:pt x="6396" y="7913"/>
                    </a:cubicBezTo>
                    <a:lnTo>
                      <a:pt x="5765" y="8701"/>
                    </a:lnTo>
                    <a:lnTo>
                      <a:pt x="5765" y="9961"/>
                    </a:lnTo>
                    <a:cubicBezTo>
                      <a:pt x="6616" y="9709"/>
                      <a:pt x="7183" y="8575"/>
                      <a:pt x="7183" y="7629"/>
                    </a:cubicBezTo>
                    <a:lnTo>
                      <a:pt x="7183" y="6086"/>
                    </a:lnTo>
                    <a:cubicBezTo>
                      <a:pt x="7183" y="5519"/>
                      <a:pt x="7498" y="4983"/>
                      <a:pt x="8034" y="4731"/>
                    </a:cubicBezTo>
                    <a:cubicBezTo>
                      <a:pt x="8265" y="4597"/>
                      <a:pt x="8511" y="4534"/>
                      <a:pt x="8752" y="4534"/>
                    </a:cubicBezTo>
                    <a:cubicBezTo>
                      <a:pt x="9135" y="4534"/>
                      <a:pt x="9508" y="4693"/>
                      <a:pt x="9798" y="4983"/>
                    </a:cubicBezTo>
                    <a:lnTo>
                      <a:pt x="10712" y="5897"/>
                    </a:lnTo>
                    <a:lnTo>
                      <a:pt x="10712" y="5550"/>
                    </a:lnTo>
                    <a:cubicBezTo>
                      <a:pt x="10712" y="2557"/>
                      <a:pt x="8380" y="68"/>
                      <a:pt x="5513" y="5"/>
                    </a:cubicBezTo>
                    <a:cubicBezTo>
                      <a:pt x="5433" y="2"/>
                      <a:pt x="5352" y="0"/>
                      <a:pt x="52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48" name="Google Shape;548;p28"/>
              <p:cNvSpPr/>
              <p:nvPr/>
            </p:nvSpPr>
            <p:spPr>
              <a:xfrm>
                <a:off x="-18057600" y="3896625"/>
                <a:ext cx="6145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873" extrusionOk="0">
                    <a:moveTo>
                      <a:pt x="885" y="0"/>
                    </a:moveTo>
                    <a:cubicBezTo>
                      <a:pt x="760" y="0"/>
                      <a:pt x="630" y="32"/>
                      <a:pt x="504" y="100"/>
                    </a:cubicBezTo>
                    <a:cubicBezTo>
                      <a:pt x="252" y="258"/>
                      <a:pt x="32" y="510"/>
                      <a:pt x="32" y="825"/>
                    </a:cubicBezTo>
                    <a:lnTo>
                      <a:pt x="32" y="2368"/>
                    </a:lnTo>
                    <a:cubicBezTo>
                      <a:pt x="32" y="2526"/>
                      <a:pt x="32" y="2684"/>
                      <a:pt x="0" y="2873"/>
                    </a:cubicBezTo>
                    <a:lnTo>
                      <a:pt x="32" y="2841"/>
                    </a:lnTo>
                    <a:lnTo>
                      <a:pt x="567" y="2179"/>
                    </a:lnTo>
                    <a:cubicBezTo>
                      <a:pt x="630" y="2053"/>
                      <a:pt x="725" y="1959"/>
                      <a:pt x="819" y="1864"/>
                    </a:cubicBezTo>
                    <a:cubicBezTo>
                      <a:pt x="1260" y="1455"/>
                      <a:pt x="1828" y="1171"/>
                      <a:pt x="2458" y="1171"/>
                    </a:cubicBezTo>
                    <a:lnTo>
                      <a:pt x="1450" y="258"/>
                    </a:lnTo>
                    <a:cubicBezTo>
                      <a:pt x="1309" y="97"/>
                      <a:pt x="1104" y="0"/>
                      <a:pt x="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49" name="Google Shape;549;p28"/>
              <p:cNvSpPr/>
              <p:nvPr/>
            </p:nvSpPr>
            <p:spPr>
              <a:xfrm>
                <a:off x="-18127700" y="3949125"/>
                <a:ext cx="1812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25" h="679" extrusionOk="0">
                    <a:moveTo>
                      <a:pt x="351" y="1"/>
                    </a:moveTo>
                    <a:cubicBezTo>
                      <a:pt x="197" y="1"/>
                      <a:pt x="48" y="79"/>
                      <a:pt x="0" y="237"/>
                    </a:cubicBezTo>
                    <a:lnTo>
                      <a:pt x="378" y="678"/>
                    </a:lnTo>
                    <a:lnTo>
                      <a:pt x="725" y="237"/>
                    </a:lnTo>
                    <a:cubicBezTo>
                      <a:pt x="662" y="79"/>
                      <a:pt x="504" y="1"/>
                      <a:pt x="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50" name="Google Shape;550;p28"/>
              <p:cNvSpPr/>
              <p:nvPr/>
            </p:nvSpPr>
            <p:spPr>
              <a:xfrm>
                <a:off x="-18270275" y="3710875"/>
                <a:ext cx="10715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3939" extrusionOk="0">
                    <a:moveTo>
                      <a:pt x="347" y="0"/>
                    </a:moveTo>
                    <a:cubicBezTo>
                      <a:pt x="158" y="0"/>
                      <a:pt x="32" y="189"/>
                      <a:pt x="32" y="379"/>
                    </a:cubicBezTo>
                    <a:lnTo>
                      <a:pt x="1" y="1103"/>
                    </a:lnTo>
                    <a:cubicBezTo>
                      <a:pt x="1" y="2174"/>
                      <a:pt x="474" y="3214"/>
                      <a:pt x="1230" y="3939"/>
                    </a:cubicBezTo>
                    <a:cubicBezTo>
                      <a:pt x="1387" y="3655"/>
                      <a:pt x="1576" y="3403"/>
                      <a:pt x="1860" y="3182"/>
                    </a:cubicBezTo>
                    <a:cubicBezTo>
                      <a:pt x="2553" y="2521"/>
                      <a:pt x="3403" y="2017"/>
                      <a:pt x="4286" y="1733"/>
                    </a:cubicBezTo>
                    <a:cubicBezTo>
                      <a:pt x="3593" y="694"/>
                      <a:pt x="2364" y="0"/>
                      <a:pt x="10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551" name="Google Shape;551;p28"/>
              <p:cNvSpPr/>
              <p:nvPr/>
            </p:nvSpPr>
            <p:spPr>
              <a:xfrm>
                <a:off x="-18074925" y="3710875"/>
                <a:ext cx="10792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3971" extrusionOk="0">
                    <a:moveTo>
                      <a:pt x="3245" y="0"/>
                    </a:moveTo>
                    <a:cubicBezTo>
                      <a:pt x="1953" y="0"/>
                      <a:pt x="725" y="662"/>
                      <a:pt x="0" y="1733"/>
                    </a:cubicBezTo>
                    <a:cubicBezTo>
                      <a:pt x="1197" y="2111"/>
                      <a:pt x="2269" y="2899"/>
                      <a:pt x="3056" y="3970"/>
                    </a:cubicBezTo>
                    <a:cubicBezTo>
                      <a:pt x="3844" y="3214"/>
                      <a:pt x="4316" y="2206"/>
                      <a:pt x="4316" y="1103"/>
                    </a:cubicBezTo>
                    <a:lnTo>
                      <a:pt x="4316" y="379"/>
                    </a:lnTo>
                    <a:cubicBezTo>
                      <a:pt x="4316" y="189"/>
                      <a:pt x="4159" y="0"/>
                      <a:pt x="39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9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C26E12-5B2F-4911-8214-4253067DA8AC}"/>
              </a:ext>
            </a:extLst>
          </p:cNvPr>
          <p:cNvGrpSpPr/>
          <p:nvPr/>
        </p:nvGrpSpPr>
        <p:grpSpPr>
          <a:xfrm>
            <a:off x="1343350" y="1823550"/>
            <a:ext cx="6457300" cy="2326139"/>
            <a:chOff x="478225" y="1260152"/>
            <a:chExt cx="8112675" cy="3371037"/>
          </a:xfrm>
        </p:grpSpPr>
        <p:sp>
          <p:nvSpPr>
            <p:cNvPr id="556" name="Google Shape;556;p29"/>
            <p:cNvSpPr/>
            <p:nvPr/>
          </p:nvSpPr>
          <p:spPr>
            <a:xfrm rot="5400000" flipH="1">
              <a:off x="7476250" y="1693350"/>
              <a:ext cx="347700" cy="1881600"/>
            </a:xfrm>
            <a:prstGeom prst="round1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7" name="Google Shape;557;p29"/>
            <p:cNvSpPr/>
            <p:nvPr/>
          </p:nvSpPr>
          <p:spPr>
            <a:xfrm rot="5400000" flipH="1">
              <a:off x="1245175" y="2773325"/>
              <a:ext cx="347700" cy="1881600"/>
            </a:xfrm>
            <a:prstGeom prst="round1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9" name="Google Shape;559;p29"/>
            <p:cNvSpPr txBox="1"/>
            <p:nvPr/>
          </p:nvSpPr>
          <p:spPr>
            <a:xfrm>
              <a:off x="478346" y="3869805"/>
              <a:ext cx="18417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0" name="Google Shape;560;p29"/>
            <p:cNvSpPr txBox="1"/>
            <p:nvPr/>
          </p:nvSpPr>
          <p:spPr>
            <a:xfrm>
              <a:off x="478337" y="1709875"/>
              <a:ext cx="18417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1" name="Google Shape;561;p29"/>
            <p:cNvSpPr/>
            <p:nvPr/>
          </p:nvSpPr>
          <p:spPr>
            <a:xfrm flipH="1">
              <a:off x="5114219" y="2116586"/>
              <a:ext cx="394500" cy="887700"/>
            </a:xfrm>
            <a:prstGeom prst="round1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2" name="Google Shape;562;p29"/>
            <p:cNvSpPr txBox="1"/>
            <p:nvPr/>
          </p:nvSpPr>
          <p:spPr>
            <a:xfrm flipH="1">
              <a:off x="5053169" y="1734123"/>
              <a:ext cx="5169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3" name="Google Shape;563;p29"/>
            <p:cNvSpPr/>
            <p:nvPr/>
          </p:nvSpPr>
          <p:spPr>
            <a:xfrm rot="10800000" flipH="1">
              <a:off x="3518317" y="3004725"/>
              <a:ext cx="397200" cy="12420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4" name="Google Shape;564;p29"/>
            <p:cNvSpPr txBox="1"/>
            <p:nvPr/>
          </p:nvSpPr>
          <p:spPr>
            <a:xfrm flipH="1">
              <a:off x="3458446" y="4331789"/>
              <a:ext cx="5169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5" name="Google Shape;565;p29"/>
            <p:cNvSpPr/>
            <p:nvPr/>
          </p:nvSpPr>
          <p:spPr>
            <a:xfrm rot="10800000" flipH="1">
              <a:off x="5113943" y="3004716"/>
              <a:ext cx="395100" cy="866100"/>
            </a:xfrm>
            <a:prstGeom prst="round1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6" name="Google Shape;566;p29"/>
            <p:cNvSpPr txBox="1"/>
            <p:nvPr/>
          </p:nvSpPr>
          <p:spPr>
            <a:xfrm flipH="1">
              <a:off x="5053093" y="3953705"/>
              <a:ext cx="5169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7" name="Google Shape;567;p29"/>
            <p:cNvSpPr/>
            <p:nvPr/>
          </p:nvSpPr>
          <p:spPr>
            <a:xfrm rot="10800000" flipH="1">
              <a:off x="4316457" y="3004486"/>
              <a:ext cx="395400" cy="1078800"/>
            </a:xfrm>
            <a:prstGeom prst="round1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8" name="Google Shape;568;p29"/>
            <p:cNvSpPr txBox="1"/>
            <p:nvPr/>
          </p:nvSpPr>
          <p:spPr>
            <a:xfrm flipH="1">
              <a:off x="4255770" y="4166175"/>
              <a:ext cx="5169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9" name="Google Shape;569;p29"/>
            <p:cNvSpPr/>
            <p:nvPr/>
          </p:nvSpPr>
          <p:spPr>
            <a:xfrm flipH="1">
              <a:off x="4316684" y="1849645"/>
              <a:ext cx="394500" cy="1155000"/>
            </a:xfrm>
            <a:prstGeom prst="round1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0" name="Google Shape;570;p29"/>
            <p:cNvSpPr txBox="1"/>
            <p:nvPr/>
          </p:nvSpPr>
          <p:spPr>
            <a:xfrm flipH="1">
              <a:off x="4255635" y="1467183"/>
              <a:ext cx="5169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1" name="Google Shape;571;p29"/>
            <p:cNvSpPr/>
            <p:nvPr/>
          </p:nvSpPr>
          <p:spPr>
            <a:xfrm flipH="1">
              <a:off x="3519150" y="1642614"/>
              <a:ext cx="394500" cy="13623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2" name="Google Shape;572;p29"/>
            <p:cNvSpPr txBox="1"/>
            <p:nvPr/>
          </p:nvSpPr>
          <p:spPr>
            <a:xfrm flipH="1">
              <a:off x="3458100" y="1260152"/>
              <a:ext cx="5169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573" name="Google Shape;573;p29"/>
            <p:cNvCxnSpPr/>
            <p:nvPr/>
          </p:nvCxnSpPr>
          <p:spPr>
            <a:xfrm rot="10800000">
              <a:off x="3119963" y="3004780"/>
              <a:ext cx="2788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4" name="Google Shape;574;p29"/>
            <p:cNvSpPr txBox="1"/>
            <p:nvPr/>
          </p:nvSpPr>
          <p:spPr>
            <a:xfrm>
              <a:off x="6704025" y="2789840"/>
              <a:ext cx="18417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5" name="Google Shape;575;p29"/>
            <p:cNvSpPr/>
            <p:nvPr/>
          </p:nvSpPr>
          <p:spPr>
            <a:xfrm rot="5400000" flipH="1">
              <a:off x="1245175" y="602550"/>
              <a:ext cx="347700" cy="18816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478326" y="1406400"/>
              <a:ext cx="1565400" cy="2739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478349" y="3577175"/>
              <a:ext cx="1565400" cy="2739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6704024" y="2497200"/>
              <a:ext cx="1565400" cy="2739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0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A71B31-B393-4AA8-8917-683BA21148A4}"/>
              </a:ext>
            </a:extLst>
          </p:cNvPr>
          <p:cNvGrpSpPr/>
          <p:nvPr/>
        </p:nvGrpSpPr>
        <p:grpSpPr>
          <a:xfrm>
            <a:off x="2466069" y="1504949"/>
            <a:ext cx="4211861" cy="3064759"/>
            <a:chOff x="2055589" y="1246000"/>
            <a:chExt cx="5032820" cy="3466584"/>
          </a:xfrm>
        </p:grpSpPr>
        <p:sp>
          <p:nvSpPr>
            <p:cNvPr id="584" name="Google Shape;584;p30"/>
            <p:cNvSpPr txBox="1"/>
            <p:nvPr/>
          </p:nvSpPr>
          <p:spPr>
            <a:xfrm>
              <a:off x="5338789" y="4166270"/>
              <a:ext cx="17496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5" name="Google Shape;585;p30"/>
            <p:cNvSpPr txBox="1"/>
            <p:nvPr/>
          </p:nvSpPr>
          <p:spPr>
            <a:xfrm>
              <a:off x="5338789" y="3808436"/>
              <a:ext cx="1204500" cy="2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5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3.</a:t>
              </a:r>
              <a:endParaRPr dirty="0">
                <a:solidFill>
                  <a:schemeClr val="accent5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 rot="-5400000">
              <a:off x="4033821" y="3636206"/>
              <a:ext cx="1076363" cy="1076393"/>
            </a:xfrm>
            <a:custGeom>
              <a:avLst/>
              <a:gdLst/>
              <a:ahLst/>
              <a:cxnLst/>
              <a:rect l="l" t="t" r="r" b="b"/>
              <a:pathLst>
                <a:path w="35024" h="35025" extrusionOk="0">
                  <a:moveTo>
                    <a:pt x="17511" y="1"/>
                  </a:moveTo>
                  <a:cubicBezTo>
                    <a:pt x="12867" y="1"/>
                    <a:pt x="8413" y="1846"/>
                    <a:pt x="5129" y="5129"/>
                  </a:cubicBezTo>
                  <a:cubicBezTo>
                    <a:pt x="1845" y="8413"/>
                    <a:pt x="0" y="12867"/>
                    <a:pt x="0" y="17513"/>
                  </a:cubicBezTo>
                  <a:cubicBezTo>
                    <a:pt x="0" y="22157"/>
                    <a:pt x="1845" y="26611"/>
                    <a:pt x="5129" y="29895"/>
                  </a:cubicBezTo>
                  <a:cubicBezTo>
                    <a:pt x="8413" y="33179"/>
                    <a:pt x="12867" y="35025"/>
                    <a:pt x="17512" y="35025"/>
                  </a:cubicBezTo>
                  <a:cubicBezTo>
                    <a:pt x="22157" y="35025"/>
                    <a:pt x="26611" y="33179"/>
                    <a:pt x="29895" y="29895"/>
                  </a:cubicBezTo>
                  <a:cubicBezTo>
                    <a:pt x="33178" y="26611"/>
                    <a:pt x="35023" y="22157"/>
                    <a:pt x="35023" y="17513"/>
                  </a:cubicBezTo>
                  <a:cubicBezTo>
                    <a:pt x="35023" y="12867"/>
                    <a:pt x="33178" y="8413"/>
                    <a:pt x="29895" y="5129"/>
                  </a:cubicBezTo>
                  <a:cubicBezTo>
                    <a:pt x="26611" y="1846"/>
                    <a:pt x="22157" y="1"/>
                    <a:pt x="17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7" name="Google Shape;587;p30"/>
            <p:cNvSpPr/>
            <p:nvPr/>
          </p:nvSpPr>
          <p:spPr>
            <a:xfrm rot="-5400000">
              <a:off x="4177555" y="3793013"/>
              <a:ext cx="788894" cy="762772"/>
            </a:xfrm>
            <a:custGeom>
              <a:avLst/>
              <a:gdLst/>
              <a:ahLst/>
              <a:cxnLst/>
              <a:rect l="l" t="t" r="r" b="b"/>
              <a:pathLst>
                <a:path w="25670" h="24820" extrusionOk="0">
                  <a:moveTo>
                    <a:pt x="12836" y="0"/>
                  </a:moveTo>
                  <a:cubicBezTo>
                    <a:pt x="11875" y="0"/>
                    <a:pt x="10911" y="112"/>
                    <a:pt x="9961" y="338"/>
                  </a:cubicBezTo>
                  <a:cubicBezTo>
                    <a:pt x="6759" y="1099"/>
                    <a:pt x="3991" y="3103"/>
                    <a:pt x="2266" y="5906"/>
                  </a:cubicBezTo>
                  <a:cubicBezTo>
                    <a:pt x="541" y="8709"/>
                    <a:pt x="0" y="12082"/>
                    <a:pt x="763" y="15284"/>
                  </a:cubicBezTo>
                  <a:cubicBezTo>
                    <a:pt x="1525" y="18486"/>
                    <a:pt x="3527" y="21254"/>
                    <a:pt x="6331" y="22979"/>
                  </a:cubicBezTo>
                  <a:cubicBezTo>
                    <a:pt x="8302" y="24193"/>
                    <a:pt x="10556" y="24820"/>
                    <a:pt x="12834" y="24820"/>
                  </a:cubicBezTo>
                  <a:cubicBezTo>
                    <a:pt x="13795" y="24820"/>
                    <a:pt x="14760" y="24708"/>
                    <a:pt x="15709" y="24482"/>
                  </a:cubicBezTo>
                  <a:cubicBezTo>
                    <a:pt x="18911" y="23720"/>
                    <a:pt x="21679" y="21718"/>
                    <a:pt x="23404" y="18914"/>
                  </a:cubicBezTo>
                  <a:cubicBezTo>
                    <a:pt x="25129" y="16112"/>
                    <a:pt x="25669" y="12738"/>
                    <a:pt x="24907" y="9535"/>
                  </a:cubicBezTo>
                  <a:cubicBezTo>
                    <a:pt x="24145" y="6334"/>
                    <a:pt x="22142" y="3566"/>
                    <a:pt x="19339" y="1841"/>
                  </a:cubicBezTo>
                  <a:cubicBezTo>
                    <a:pt x="17367" y="628"/>
                    <a:pt x="15114" y="0"/>
                    <a:pt x="128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8" name="Google Shape;588;p30"/>
            <p:cNvSpPr/>
            <p:nvPr/>
          </p:nvSpPr>
          <p:spPr>
            <a:xfrm rot="-5400000">
              <a:off x="4191659" y="3794058"/>
              <a:ext cx="760686" cy="760686"/>
            </a:xfrm>
            <a:prstGeom prst="pie">
              <a:avLst>
                <a:gd name="adj1" fmla="val 21503948"/>
                <a:gd name="adj2" fmla="val 1620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9" name="Google Shape;589;p30"/>
            <p:cNvSpPr txBox="1"/>
            <p:nvPr/>
          </p:nvSpPr>
          <p:spPr>
            <a:xfrm>
              <a:off x="2055589" y="2970612"/>
              <a:ext cx="17496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0" name="Google Shape;590;p30"/>
            <p:cNvSpPr txBox="1"/>
            <p:nvPr/>
          </p:nvSpPr>
          <p:spPr>
            <a:xfrm>
              <a:off x="2600689" y="2613878"/>
              <a:ext cx="1204500" cy="2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2.</a:t>
              </a:r>
              <a:endParaRPr dirty="0">
                <a:solidFill>
                  <a:schemeClr val="accent3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591" name="Google Shape;591;p30"/>
            <p:cNvSpPr/>
            <p:nvPr/>
          </p:nvSpPr>
          <p:spPr>
            <a:xfrm rot="-5400000">
              <a:off x="4033805" y="2441111"/>
              <a:ext cx="1076393" cy="1076393"/>
            </a:xfrm>
            <a:custGeom>
              <a:avLst/>
              <a:gdLst/>
              <a:ahLst/>
              <a:cxnLst/>
              <a:rect l="l" t="t" r="r" b="b"/>
              <a:pathLst>
                <a:path w="35025" h="35025" extrusionOk="0">
                  <a:moveTo>
                    <a:pt x="17512" y="1"/>
                  </a:moveTo>
                  <a:cubicBezTo>
                    <a:pt x="12868" y="1"/>
                    <a:pt x="8413" y="1846"/>
                    <a:pt x="5130" y="5129"/>
                  </a:cubicBezTo>
                  <a:cubicBezTo>
                    <a:pt x="1845" y="8413"/>
                    <a:pt x="1" y="12867"/>
                    <a:pt x="1" y="17513"/>
                  </a:cubicBezTo>
                  <a:cubicBezTo>
                    <a:pt x="1" y="22157"/>
                    <a:pt x="1845" y="26611"/>
                    <a:pt x="5130" y="29895"/>
                  </a:cubicBezTo>
                  <a:cubicBezTo>
                    <a:pt x="8413" y="33179"/>
                    <a:pt x="12868" y="35025"/>
                    <a:pt x="17512" y="35025"/>
                  </a:cubicBezTo>
                  <a:cubicBezTo>
                    <a:pt x="22157" y="35025"/>
                    <a:pt x="26611" y="33179"/>
                    <a:pt x="29895" y="29895"/>
                  </a:cubicBezTo>
                  <a:cubicBezTo>
                    <a:pt x="33179" y="26611"/>
                    <a:pt x="35024" y="22157"/>
                    <a:pt x="35024" y="17513"/>
                  </a:cubicBezTo>
                  <a:cubicBezTo>
                    <a:pt x="35024" y="12867"/>
                    <a:pt x="33179" y="8413"/>
                    <a:pt x="29895" y="5129"/>
                  </a:cubicBezTo>
                  <a:cubicBezTo>
                    <a:pt x="26611" y="1846"/>
                    <a:pt x="22157" y="1"/>
                    <a:pt x="17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2" name="Google Shape;592;p30"/>
            <p:cNvSpPr/>
            <p:nvPr/>
          </p:nvSpPr>
          <p:spPr>
            <a:xfrm rot="-5400000">
              <a:off x="4177555" y="2597902"/>
              <a:ext cx="788894" cy="762803"/>
            </a:xfrm>
            <a:custGeom>
              <a:avLst/>
              <a:gdLst/>
              <a:ahLst/>
              <a:cxnLst/>
              <a:rect l="l" t="t" r="r" b="b"/>
              <a:pathLst>
                <a:path w="25670" h="24821" extrusionOk="0">
                  <a:moveTo>
                    <a:pt x="12836" y="0"/>
                  </a:moveTo>
                  <a:cubicBezTo>
                    <a:pt x="11875" y="0"/>
                    <a:pt x="10910" y="112"/>
                    <a:pt x="9960" y="338"/>
                  </a:cubicBezTo>
                  <a:cubicBezTo>
                    <a:pt x="6759" y="1100"/>
                    <a:pt x="3991" y="3103"/>
                    <a:pt x="2266" y="5906"/>
                  </a:cubicBezTo>
                  <a:cubicBezTo>
                    <a:pt x="541" y="8709"/>
                    <a:pt x="1" y="12082"/>
                    <a:pt x="763" y="15285"/>
                  </a:cubicBezTo>
                  <a:cubicBezTo>
                    <a:pt x="1525" y="18486"/>
                    <a:pt x="3527" y="21254"/>
                    <a:pt x="6331" y="22979"/>
                  </a:cubicBezTo>
                  <a:cubicBezTo>
                    <a:pt x="8303" y="24193"/>
                    <a:pt x="10557" y="24821"/>
                    <a:pt x="12836" y="24821"/>
                  </a:cubicBezTo>
                  <a:cubicBezTo>
                    <a:pt x="13795" y="24821"/>
                    <a:pt x="14759" y="24709"/>
                    <a:pt x="15708" y="24483"/>
                  </a:cubicBezTo>
                  <a:cubicBezTo>
                    <a:pt x="18911" y="23721"/>
                    <a:pt x="21679" y="21718"/>
                    <a:pt x="23404" y="18914"/>
                  </a:cubicBezTo>
                  <a:cubicBezTo>
                    <a:pt x="25129" y="16112"/>
                    <a:pt x="25669" y="12738"/>
                    <a:pt x="24907" y="9536"/>
                  </a:cubicBezTo>
                  <a:cubicBezTo>
                    <a:pt x="24145" y="6334"/>
                    <a:pt x="22142" y="3566"/>
                    <a:pt x="19339" y="1841"/>
                  </a:cubicBezTo>
                  <a:cubicBezTo>
                    <a:pt x="17367" y="628"/>
                    <a:pt x="15114" y="0"/>
                    <a:pt x="12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3" name="Google Shape;593;p30"/>
            <p:cNvSpPr/>
            <p:nvPr/>
          </p:nvSpPr>
          <p:spPr>
            <a:xfrm rot="-5400000">
              <a:off x="4191659" y="2598963"/>
              <a:ext cx="760686" cy="760686"/>
            </a:xfrm>
            <a:prstGeom prst="pie">
              <a:avLst>
                <a:gd name="adj1" fmla="val 3065192"/>
                <a:gd name="adj2" fmla="val 1620000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4" name="Google Shape;594;p30"/>
            <p:cNvSpPr txBox="1"/>
            <p:nvPr/>
          </p:nvSpPr>
          <p:spPr>
            <a:xfrm>
              <a:off x="5338809" y="1775516"/>
              <a:ext cx="17496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5" name="Google Shape;595;p30"/>
            <p:cNvSpPr txBox="1"/>
            <p:nvPr/>
          </p:nvSpPr>
          <p:spPr>
            <a:xfrm>
              <a:off x="5338789" y="1418777"/>
              <a:ext cx="1204500" cy="2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1.</a:t>
              </a:r>
              <a:endParaRPr dirty="0">
                <a:solidFill>
                  <a:schemeClr val="accen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 rot="-5400000">
              <a:off x="4033805" y="1246000"/>
              <a:ext cx="1076393" cy="1076393"/>
            </a:xfrm>
            <a:custGeom>
              <a:avLst/>
              <a:gdLst/>
              <a:ahLst/>
              <a:cxnLst/>
              <a:rect l="l" t="t" r="r" b="b"/>
              <a:pathLst>
                <a:path w="35025" h="35025" extrusionOk="0">
                  <a:moveTo>
                    <a:pt x="17512" y="1"/>
                  </a:moveTo>
                  <a:cubicBezTo>
                    <a:pt x="12868" y="1"/>
                    <a:pt x="8413" y="1846"/>
                    <a:pt x="5130" y="5129"/>
                  </a:cubicBezTo>
                  <a:cubicBezTo>
                    <a:pt x="1845" y="8413"/>
                    <a:pt x="1" y="12867"/>
                    <a:pt x="1" y="17513"/>
                  </a:cubicBezTo>
                  <a:cubicBezTo>
                    <a:pt x="1" y="22157"/>
                    <a:pt x="1845" y="26611"/>
                    <a:pt x="5130" y="29895"/>
                  </a:cubicBezTo>
                  <a:cubicBezTo>
                    <a:pt x="8413" y="33179"/>
                    <a:pt x="12868" y="35025"/>
                    <a:pt x="17512" y="35025"/>
                  </a:cubicBezTo>
                  <a:cubicBezTo>
                    <a:pt x="22157" y="35025"/>
                    <a:pt x="26611" y="33179"/>
                    <a:pt x="29895" y="29895"/>
                  </a:cubicBezTo>
                  <a:cubicBezTo>
                    <a:pt x="33180" y="26611"/>
                    <a:pt x="35024" y="22157"/>
                    <a:pt x="35024" y="17513"/>
                  </a:cubicBezTo>
                  <a:cubicBezTo>
                    <a:pt x="35024" y="12867"/>
                    <a:pt x="33180" y="8413"/>
                    <a:pt x="29895" y="5129"/>
                  </a:cubicBezTo>
                  <a:cubicBezTo>
                    <a:pt x="26611" y="1846"/>
                    <a:pt x="22157" y="1"/>
                    <a:pt x="17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7" name="Google Shape;597;p30"/>
            <p:cNvSpPr/>
            <p:nvPr/>
          </p:nvSpPr>
          <p:spPr>
            <a:xfrm rot="-5400000">
              <a:off x="4177540" y="1402792"/>
              <a:ext cx="788925" cy="762803"/>
            </a:xfrm>
            <a:custGeom>
              <a:avLst/>
              <a:gdLst/>
              <a:ahLst/>
              <a:cxnLst/>
              <a:rect l="l" t="t" r="r" b="b"/>
              <a:pathLst>
                <a:path w="25671" h="24821" extrusionOk="0">
                  <a:moveTo>
                    <a:pt x="12834" y="1"/>
                  </a:moveTo>
                  <a:cubicBezTo>
                    <a:pt x="11874" y="1"/>
                    <a:pt x="10910" y="112"/>
                    <a:pt x="9961" y="338"/>
                  </a:cubicBezTo>
                  <a:cubicBezTo>
                    <a:pt x="6760" y="1100"/>
                    <a:pt x="3992" y="3104"/>
                    <a:pt x="2267" y="5907"/>
                  </a:cubicBezTo>
                  <a:cubicBezTo>
                    <a:pt x="542" y="8710"/>
                    <a:pt x="1" y="12083"/>
                    <a:pt x="763" y="15285"/>
                  </a:cubicBezTo>
                  <a:cubicBezTo>
                    <a:pt x="1525" y="18487"/>
                    <a:pt x="3529" y="21255"/>
                    <a:pt x="6331" y="22980"/>
                  </a:cubicBezTo>
                  <a:cubicBezTo>
                    <a:pt x="8303" y="24194"/>
                    <a:pt x="10557" y="24821"/>
                    <a:pt x="12835" y="24821"/>
                  </a:cubicBezTo>
                  <a:cubicBezTo>
                    <a:pt x="13795" y="24821"/>
                    <a:pt x="14760" y="24709"/>
                    <a:pt x="15710" y="24483"/>
                  </a:cubicBezTo>
                  <a:cubicBezTo>
                    <a:pt x="18911" y="23721"/>
                    <a:pt x="21679" y="21719"/>
                    <a:pt x="23404" y="18915"/>
                  </a:cubicBezTo>
                  <a:cubicBezTo>
                    <a:pt x="25129" y="16113"/>
                    <a:pt x="25670" y="12739"/>
                    <a:pt x="24908" y="9536"/>
                  </a:cubicBezTo>
                  <a:cubicBezTo>
                    <a:pt x="24146" y="6335"/>
                    <a:pt x="22142" y="3567"/>
                    <a:pt x="19340" y="1842"/>
                  </a:cubicBezTo>
                  <a:cubicBezTo>
                    <a:pt x="17367" y="628"/>
                    <a:pt x="15113" y="1"/>
                    <a:pt x="12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8" name="Google Shape;598;p30"/>
            <p:cNvSpPr/>
            <p:nvPr/>
          </p:nvSpPr>
          <p:spPr>
            <a:xfrm rot="-5400000">
              <a:off x="4191659" y="1403852"/>
              <a:ext cx="760686" cy="760686"/>
            </a:xfrm>
            <a:prstGeom prst="pie">
              <a:avLst>
                <a:gd name="adj1" fmla="val 8557176"/>
                <a:gd name="adj2" fmla="val 1620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9" name="Google Shape;599;p30"/>
            <p:cNvSpPr txBox="1"/>
            <p:nvPr/>
          </p:nvSpPr>
          <p:spPr>
            <a:xfrm>
              <a:off x="2600700" y="1373060"/>
              <a:ext cx="12045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accent2"/>
                </a:solidFill>
                <a:latin typeface="Fira Sans Condensed Black"/>
                <a:ea typeface="Fira Sans Condensed Black"/>
                <a:cs typeface="Fira Sans Condensed Black"/>
                <a:sym typeface="Fira Sans Condensed Black"/>
              </a:endParaRPr>
            </a:p>
          </p:txBody>
        </p:sp>
        <p:sp>
          <p:nvSpPr>
            <p:cNvPr id="600" name="Google Shape;600;p30"/>
            <p:cNvSpPr txBox="1"/>
            <p:nvPr/>
          </p:nvSpPr>
          <p:spPr>
            <a:xfrm>
              <a:off x="5338800" y="2598660"/>
              <a:ext cx="12045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accent3"/>
                </a:solidFill>
                <a:latin typeface="Fira Sans Condensed Black"/>
                <a:ea typeface="Fira Sans Condensed Black"/>
                <a:cs typeface="Fira Sans Condensed Black"/>
                <a:sym typeface="Fira Sans Condensed Black"/>
              </a:endParaRPr>
            </a:p>
          </p:txBody>
        </p:sp>
        <p:sp>
          <p:nvSpPr>
            <p:cNvPr id="601" name="Google Shape;601;p30"/>
            <p:cNvSpPr txBox="1"/>
            <p:nvPr/>
          </p:nvSpPr>
          <p:spPr>
            <a:xfrm>
              <a:off x="2600700" y="3779934"/>
              <a:ext cx="1204500" cy="7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accent5"/>
                </a:solidFill>
                <a:latin typeface="Fira Sans Condensed Black"/>
                <a:ea typeface="Fira Sans Condensed Black"/>
                <a:cs typeface="Fira Sans Condensed Black"/>
                <a:sym typeface="Fira Sans Condensed Black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1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79F9AC-E6B9-4656-9178-7C449F70843E}"/>
              </a:ext>
            </a:extLst>
          </p:cNvPr>
          <p:cNvGrpSpPr/>
          <p:nvPr/>
        </p:nvGrpSpPr>
        <p:grpSpPr>
          <a:xfrm>
            <a:off x="1343025" y="2124074"/>
            <a:ext cx="6457950" cy="2138475"/>
            <a:chOff x="457200" y="1566221"/>
            <a:chExt cx="8229600" cy="2953504"/>
          </a:xfrm>
        </p:grpSpPr>
        <p:sp>
          <p:nvSpPr>
            <p:cNvPr id="607" name="Google Shape;607;p31"/>
            <p:cNvSpPr/>
            <p:nvPr/>
          </p:nvSpPr>
          <p:spPr>
            <a:xfrm>
              <a:off x="3238850" y="1709826"/>
              <a:ext cx="2666400" cy="2666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08" name="Google Shape;608;p31"/>
            <p:cNvSpPr txBox="1"/>
            <p:nvPr/>
          </p:nvSpPr>
          <p:spPr>
            <a:xfrm>
              <a:off x="7712700" y="1918775"/>
              <a:ext cx="9741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9" name="Google Shape;609;p31"/>
            <p:cNvSpPr txBox="1"/>
            <p:nvPr/>
          </p:nvSpPr>
          <p:spPr>
            <a:xfrm>
              <a:off x="6777000" y="2210700"/>
              <a:ext cx="1909800" cy="110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095254" y="1566221"/>
              <a:ext cx="2953500" cy="2953500"/>
            </a:xfrm>
            <a:prstGeom prst="pie">
              <a:avLst>
                <a:gd name="adj1" fmla="val 1379821"/>
                <a:gd name="adj2" fmla="val 162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11" name="Google Shape;611;p31"/>
            <p:cNvSpPr txBox="1"/>
            <p:nvPr/>
          </p:nvSpPr>
          <p:spPr>
            <a:xfrm>
              <a:off x="457200" y="3118375"/>
              <a:ext cx="9741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2" name="Google Shape;612;p31"/>
            <p:cNvSpPr txBox="1"/>
            <p:nvPr/>
          </p:nvSpPr>
          <p:spPr>
            <a:xfrm>
              <a:off x="457200" y="3410325"/>
              <a:ext cx="1909800" cy="110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13" name="Google Shape;613;p31"/>
            <p:cNvCxnSpPr>
              <a:stCxn id="614" idx="3"/>
            </p:cNvCxnSpPr>
            <p:nvPr/>
          </p:nvCxnSpPr>
          <p:spPr>
            <a:xfrm>
              <a:off x="1231500" y="2873375"/>
              <a:ext cx="2892900" cy="7296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615" name="Google Shape;615;p31"/>
            <p:cNvCxnSpPr>
              <a:stCxn id="616" idx="1"/>
            </p:cNvCxnSpPr>
            <p:nvPr/>
          </p:nvCxnSpPr>
          <p:spPr>
            <a:xfrm flipH="1">
              <a:off x="5070775" y="1710075"/>
              <a:ext cx="2841600" cy="9831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614" name="Google Shape;614;p31"/>
            <p:cNvSpPr txBox="1"/>
            <p:nvPr/>
          </p:nvSpPr>
          <p:spPr>
            <a:xfrm>
              <a:off x="457200" y="2729525"/>
              <a:ext cx="7743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1.</a:t>
              </a:r>
              <a:endParaRPr sz="18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6" name="Google Shape;616;p31"/>
            <p:cNvSpPr txBox="1"/>
            <p:nvPr/>
          </p:nvSpPr>
          <p:spPr>
            <a:xfrm>
              <a:off x="7912375" y="1566225"/>
              <a:ext cx="7743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2.</a:t>
              </a:r>
              <a:endParaRPr sz="18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2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BEE6CC-ADF7-459E-92EA-2AEC10668ED7}"/>
              </a:ext>
            </a:extLst>
          </p:cNvPr>
          <p:cNvGrpSpPr/>
          <p:nvPr/>
        </p:nvGrpSpPr>
        <p:grpSpPr>
          <a:xfrm>
            <a:off x="1259498" y="1556850"/>
            <a:ext cx="6625003" cy="2652550"/>
            <a:chOff x="880697" y="1262975"/>
            <a:chExt cx="7382591" cy="3427925"/>
          </a:xfrm>
        </p:grpSpPr>
        <p:sp>
          <p:nvSpPr>
            <p:cNvPr id="622" name="Google Shape;622;p32"/>
            <p:cNvSpPr/>
            <p:nvPr/>
          </p:nvSpPr>
          <p:spPr>
            <a:xfrm>
              <a:off x="5415388" y="1708475"/>
              <a:ext cx="2847900" cy="94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23" name="Google Shape;623;p32"/>
            <p:cNvSpPr txBox="1"/>
            <p:nvPr/>
          </p:nvSpPr>
          <p:spPr>
            <a:xfrm>
              <a:off x="6133038" y="1817512"/>
              <a:ext cx="1771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lt1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1.</a:t>
              </a:r>
              <a:endParaRPr dirty="0">
                <a:solidFill>
                  <a:schemeClr val="lt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624" name="Google Shape;624;p32"/>
            <p:cNvSpPr txBox="1"/>
            <p:nvPr/>
          </p:nvSpPr>
          <p:spPr>
            <a:xfrm>
              <a:off x="6133038" y="2118698"/>
              <a:ext cx="17718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Item 1</a:t>
              </a:r>
              <a:endParaRPr sz="105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415388" y="2728225"/>
              <a:ext cx="2847900" cy="942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26" name="Google Shape;626;p32"/>
            <p:cNvSpPr txBox="1"/>
            <p:nvPr/>
          </p:nvSpPr>
          <p:spPr>
            <a:xfrm>
              <a:off x="6138063" y="2837275"/>
              <a:ext cx="1771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lt1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2.</a:t>
              </a:r>
              <a:endParaRPr dirty="0">
                <a:solidFill>
                  <a:schemeClr val="lt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627" name="Google Shape;627;p32"/>
            <p:cNvSpPr txBox="1"/>
            <p:nvPr/>
          </p:nvSpPr>
          <p:spPr>
            <a:xfrm>
              <a:off x="6138063" y="3138460"/>
              <a:ext cx="17718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Item 2</a:t>
              </a:r>
              <a:endParaRPr sz="105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415388" y="3748000"/>
              <a:ext cx="2847900" cy="942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29" name="Google Shape;629;p32"/>
            <p:cNvSpPr txBox="1"/>
            <p:nvPr/>
          </p:nvSpPr>
          <p:spPr>
            <a:xfrm>
              <a:off x="6139288" y="3857037"/>
              <a:ext cx="1771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lt1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3.</a:t>
              </a:r>
              <a:endParaRPr dirty="0">
                <a:solidFill>
                  <a:schemeClr val="lt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630" name="Google Shape;630;p32"/>
            <p:cNvSpPr txBox="1"/>
            <p:nvPr/>
          </p:nvSpPr>
          <p:spPr>
            <a:xfrm>
              <a:off x="6139288" y="4158223"/>
              <a:ext cx="17718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Item 3</a:t>
              </a:r>
              <a:endParaRPr sz="105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328425" y="1708475"/>
              <a:ext cx="2982300" cy="2982300"/>
            </a:xfrm>
            <a:prstGeom prst="blockArc">
              <a:avLst>
                <a:gd name="adj1" fmla="val 10800000"/>
                <a:gd name="adj2" fmla="val 399662"/>
                <a:gd name="adj3" fmla="val 2109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328425" y="1708475"/>
              <a:ext cx="2982300" cy="2982300"/>
            </a:xfrm>
            <a:prstGeom prst="blockArc">
              <a:avLst>
                <a:gd name="adj1" fmla="val 2812051"/>
                <a:gd name="adj2" fmla="val 10885183"/>
                <a:gd name="adj3" fmla="val 2113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33" name="Google Shape;633;p32"/>
            <p:cNvSpPr txBox="1"/>
            <p:nvPr/>
          </p:nvSpPr>
          <p:spPr>
            <a:xfrm>
              <a:off x="2490187" y="1262975"/>
              <a:ext cx="6588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1"/>
                  </a:solidFill>
                  <a:latin typeface="Fira Sans Extra Condensed ExtraBold"/>
                  <a:ea typeface="Fira Sans Extra Condensed ExtraBold"/>
                  <a:cs typeface="Fira Sans Extra Condensed ExtraBold"/>
                  <a:sym typeface="Fira Sans Extra Condensed ExtraBold"/>
                </a:rPr>
                <a:t>1.</a:t>
              </a:r>
              <a:endParaRPr sz="1600" dirty="0">
                <a:solidFill>
                  <a:schemeClr val="accent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  <p:sp>
          <p:nvSpPr>
            <p:cNvPr id="634" name="Google Shape;634;p32"/>
            <p:cNvSpPr txBox="1"/>
            <p:nvPr/>
          </p:nvSpPr>
          <p:spPr>
            <a:xfrm>
              <a:off x="880697" y="4000900"/>
              <a:ext cx="6588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4"/>
                  </a:solidFill>
                  <a:latin typeface="Fira Sans Extra Condensed ExtraBold"/>
                  <a:ea typeface="Fira Sans Extra Condensed ExtraBold"/>
                  <a:cs typeface="Fira Sans Extra Condensed ExtraBold"/>
                  <a:sym typeface="Fira Sans Extra Condensed ExtraBold"/>
                </a:rPr>
                <a:t>3.</a:t>
              </a:r>
              <a:endParaRPr sz="1600" dirty="0">
                <a:solidFill>
                  <a:schemeClr val="accent4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  <p:sp>
          <p:nvSpPr>
            <p:cNvPr id="635" name="Google Shape;635;p32"/>
            <p:cNvSpPr txBox="1"/>
            <p:nvPr/>
          </p:nvSpPr>
          <p:spPr>
            <a:xfrm>
              <a:off x="4310847" y="3118050"/>
              <a:ext cx="6588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2"/>
                  </a:solidFill>
                  <a:latin typeface="Fira Sans Extra Condensed ExtraBold"/>
                  <a:ea typeface="Fira Sans Extra Condensed ExtraBold"/>
                  <a:cs typeface="Fira Sans Extra Condensed ExtraBold"/>
                  <a:sym typeface="Fira Sans Extra Condensed ExtraBold"/>
                </a:rPr>
                <a:t>2.</a:t>
              </a:r>
              <a:endParaRPr sz="1600" dirty="0">
                <a:solidFill>
                  <a:schemeClr val="accent2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328425" y="1708475"/>
              <a:ext cx="2982300" cy="2982300"/>
            </a:xfrm>
            <a:prstGeom prst="blockArc">
              <a:avLst>
                <a:gd name="adj1" fmla="val 19772714"/>
                <a:gd name="adj2" fmla="val 3422554"/>
                <a:gd name="adj3" fmla="val 211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733247" y="4059293"/>
              <a:ext cx="345027" cy="320295"/>
            </a:xfrm>
            <a:custGeom>
              <a:avLst/>
              <a:gdLst/>
              <a:ahLst/>
              <a:cxnLst/>
              <a:rect l="l" t="t" r="r" b="b"/>
              <a:pathLst>
                <a:path w="19601" h="18196" extrusionOk="0">
                  <a:moveTo>
                    <a:pt x="9798" y="0"/>
                  </a:moveTo>
                  <a:cubicBezTo>
                    <a:pt x="9597" y="0"/>
                    <a:pt x="9397" y="104"/>
                    <a:pt x="9293" y="312"/>
                  </a:cubicBezTo>
                  <a:lnTo>
                    <a:pt x="6619" y="5666"/>
                  </a:lnTo>
                  <a:lnTo>
                    <a:pt x="648" y="6524"/>
                  </a:lnTo>
                  <a:cubicBezTo>
                    <a:pt x="184" y="6590"/>
                    <a:pt x="1" y="7163"/>
                    <a:pt x="338" y="7488"/>
                  </a:cubicBezTo>
                  <a:lnTo>
                    <a:pt x="4659" y="11652"/>
                  </a:lnTo>
                  <a:lnTo>
                    <a:pt x="3638" y="17530"/>
                  </a:lnTo>
                  <a:cubicBezTo>
                    <a:pt x="3574" y="17898"/>
                    <a:pt x="3865" y="18195"/>
                    <a:pt x="4195" y="18195"/>
                  </a:cubicBezTo>
                  <a:cubicBezTo>
                    <a:pt x="4281" y="18195"/>
                    <a:pt x="4371" y="18175"/>
                    <a:pt x="4457" y="18129"/>
                  </a:cubicBezTo>
                  <a:lnTo>
                    <a:pt x="9802" y="15350"/>
                  </a:lnTo>
                  <a:lnTo>
                    <a:pt x="15147" y="18129"/>
                  </a:lnTo>
                  <a:cubicBezTo>
                    <a:pt x="15233" y="18175"/>
                    <a:pt x="15322" y="18195"/>
                    <a:pt x="15408" y="18195"/>
                  </a:cubicBezTo>
                  <a:cubicBezTo>
                    <a:pt x="15736" y="18195"/>
                    <a:pt x="16025" y="17898"/>
                    <a:pt x="15963" y="17533"/>
                  </a:cubicBezTo>
                  <a:lnTo>
                    <a:pt x="14942" y="11652"/>
                  </a:lnTo>
                  <a:lnTo>
                    <a:pt x="19263" y="7491"/>
                  </a:lnTo>
                  <a:cubicBezTo>
                    <a:pt x="19601" y="7163"/>
                    <a:pt x="19417" y="6590"/>
                    <a:pt x="18950" y="6524"/>
                  </a:cubicBezTo>
                  <a:lnTo>
                    <a:pt x="12976" y="5666"/>
                  </a:lnTo>
                  <a:lnTo>
                    <a:pt x="10302" y="312"/>
                  </a:lnTo>
                  <a:cubicBezTo>
                    <a:pt x="10198" y="104"/>
                    <a:pt x="9998" y="0"/>
                    <a:pt x="9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435D74"/>
                </a:solidFill>
              </a:endParaRPr>
            </a:p>
          </p:txBody>
        </p:sp>
        <p:grpSp>
          <p:nvGrpSpPr>
            <p:cNvPr id="638" name="Google Shape;638;p32"/>
            <p:cNvGrpSpPr/>
            <p:nvPr/>
          </p:nvGrpSpPr>
          <p:grpSpPr>
            <a:xfrm>
              <a:off x="5735202" y="3030054"/>
              <a:ext cx="341101" cy="339253"/>
              <a:chOff x="1535000" y="3223325"/>
              <a:chExt cx="484450" cy="481825"/>
            </a:xfrm>
          </p:grpSpPr>
          <p:sp>
            <p:nvSpPr>
              <p:cNvPr id="639" name="Google Shape;639;p32"/>
              <p:cNvSpPr/>
              <p:nvPr/>
            </p:nvSpPr>
            <p:spPr>
              <a:xfrm>
                <a:off x="1760150" y="3308225"/>
                <a:ext cx="14382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624" extrusionOk="0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4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629" y="3208"/>
                      <a:pt x="5752" y="3012"/>
                      <a:pt x="5752" y="2798"/>
                    </a:cubicBezTo>
                    <a:cubicBezTo>
                      <a:pt x="5752" y="2585"/>
                      <a:pt x="5632" y="2389"/>
                      <a:pt x="5439" y="2295"/>
                    </a:cubicBezTo>
                    <a:lnTo>
                      <a:pt x="4102" y="1627"/>
                    </a:lnTo>
                    <a:lnTo>
                      <a:pt x="3434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435D74"/>
                  </a:solidFill>
                </a:endParaRPr>
              </a:p>
            </p:txBody>
          </p:sp>
          <p:sp>
            <p:nvSpPr>
              <p:cNvPr id="640" name="Google Shape;640;p32"/>
              <p:cNvSpPr/>
              <p:nvPr/>
            </p:nvSpPr>
            <p:spPr>
              <a:xfrm>
                <a:off x="1873075" y="3421150"/>
                <a:ext cx="1463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5624" extrusionOk="0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3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854" y="3096"/>
                      <a:pt x="5854" y="2503"/>
                      <a:pt x="5439" y="2295"/>
                    </a:cubicBezTo>
                    <a:lnTo>
                      <a:pt x="4102" y="1627"/>
                    </a:lnTo>
                    <a:lnTo>
                      <a:pt x="3433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435D74"/>
                  </a:solidFill>
                </a:endParaRPr>
              </a:p>
            </p:txBody>
          </p:sp>
          <p:sp>
            <p:nvSpPr>
              <p:cNvPr id="641" name="Google Shape;641;p32"/>
              <p:cNvSpPr/>
              <p:nvPr/>
            </p:nvSpPr>
            <p:spPr>
              <a:xfrm>
                <a:off x="1535000" y="3223325"/>
                <a:ext cx="40645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19273" extrusionOk="0">
                    <a:moveTo>
                      <a:pt x="9660" y="0"/>
                    </a:moveTo>
                    <a:cubicBezTo>
                      <a:pt x="4399" y="0"/>
                      <a:pt x="0" y="4351"/>
                      <a:pt x="0" y="9636"/>
                    </a:cubicBezTo>
                    <a:cubicBezTo>
                      <a:pt x="0" y="14927"/>
                      <a:pt x="4381" y="19272"/>
                      <a:pt x="9675" y="19272"/>
                    </a:cubicBezTo>
                    <a:cubicBezTo>
                      <a:pt x="12012" y="19269"/>
                      <a:pt x="14270" y="18411"/>
                      <a:pt x="16023" y="16860"/>
                    </a:cubicBezTo>
                    <a:cubicBezTo>
                      <a:pt x="16195" y="16707"/>
                      <a:pt x="16258" y="16463"/>
                      <a:pt x="16176" y="16243"/>
                    </a:cubicBezTo>
                    <a:cubicBezTo>
                      <a:pt x="16098" y="16026"/>
                      <a:pt x="15893" y="15879"/>
                      <a:pt x="15662" y="15872"/>
                    </a:cubicBezTo>
                    <a:cubicBezTo>
                      <a:pt x="11352" y="15752"/>
                      <a:pt x="7980" y="12250"/>
                      <a:pt x="7980" y="7941"/>
                    </a:cubicBezTo>
                    <a:cubicBezTo>
                      <a:pt x="7974" y="5207"/>
                      <a:pt x="9380" y="2662"/>
                      <a:pt x="11696" y="1211"/>
                    </a:cubicBezTo>
                    <a:cubicBezTo>
                      <a:pt x="12129" y="937"/>
                      <a:pt x="12006" y="274"/>
                      <a:pt x="11503" y="178"/>
                    </a:cubicBezTo>
                    <a:cubicBezTo>
                      <a:pt x="10881" y="58"/>
                      <a:pt x="10265" y="0"/>
                      <a:pt x="96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642" name="Google Shape;642;p32"/>
            <p:cNvGrpSpPr/>
            <p:nvPr/>
          </p:nvGrpSpPr>
          <p:grpSpPr>
            <a:xfrm>
              <a:off x="5736119" y="2045593"/>
              <a:ext cx="339253" cy="268649"/>
              <a:chOff x="2085525" y="3263750"/>
              <a:chExt cx="481825" cy="381550"/>
            </a:xfrm>
          </p:grpSpPr>
          <p:sp>
            <p:nvSpPr>
              <p:cNvPr id="643" name="Google Shape;643;p32"/>
              <p:cNvSpPr/>
              <p:nvPr/>
            </p:nvSpPr>
            <p:spPr>
              <a:xfrm>
                <a:off x="2320325" y="3263750"/>
                <a:ext cx="227825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5641" extrusionOk="0">
                    <a:moveTo>
                      <a:pt x="4066" y="0"/>
                    </a:moveTo>
                    <a:cubicBezTo>
                      <a:pt x="2283" y="3"/>
                      <a:pt x="675" y="1081"/>
                      <a:pt x="0" y="2731"/>
                    </a:cubicBezTo>
                    <a:cubicBezTo>
                      <a:pt x="1527" y="2939"/>
                      <a:pt x="2912" y="3734"/>
                      <a:pt x="3861" y="4948"/>
                    </a:cubicBezTo>
                    <a:cubicBezTo>
                      <a:pt x="4331" y="4823"/>
                      <a:pt x="4810" y="4761"/>
                      <a:pt x="5287" y="4761"/>
                    </a:cubicBezTo>
                    <a:cubicBezTo>
                      <a:pt x="6338" y="4761"/>
                      <a:pt x="7378" y="5060"/>
                      <a:pt x="8281" y="5640"/>
                    </a:cubicBezTo>
                    <a:cubicBezTo>
                      <a:pt x="9112" y="2825"/>
                      <a:pt x="7002" y="0"/>
                      <a:pt x="40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435D74"/>
                  </a:solidFill>
                </a:endParaRPr>
              </a:p>
            </p:txBody>
          </p:sp>
          <p:sp>
            <p:nvSpPr>
              <p:cNvPr id="644" name="Google Shape;644;p32"/>
              <p:cNvSpPr/>
              <p:nvPr/>
            </p:nvSpPr>
            <p:spPr>
              <a:xfrm>
                <a:off x="2085525" y="3355200"/>
                <a:ext cx="481825" cy="29010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604" extrusionOk="0">
                    <a:moveTo>
                      <a:pt x="8620" y="1"/>
                    </a:moveTo>
                    <a:cubicBezTo>
                      <a:pt x="8610" y="1"/>
                      <a:pt x="8599" y="1"/>
                      <a:pt x="8588" y="1"/>
                    </a:cubicBezTo>
                    <a:cubicBezTo>
                      <a:pt x="7468" y="4"/>
                      <a:pt x="6384" y="407"/>
                      <a:pt x="5535" y="1139"/>
                    </a:cubicBezTo>
                    <a:cubicBezTo>
                      <a:pt x="4818" y="1756"/>
                      <a:pt x="4288" y="2563"/>
                      <a:pt x="4005" y="3470"/>
                    </a:cubicBezTo>
                    <a:lnTo>
                      <a:pt x="3891" y="3470"/>
                    </a:lnTo>
                    <a:cubicBezTo>
                      <a:pt x="1747" y="3470"/>
                      <a:pt x="0" y="5295"/>
                      <a:pt x="0" y="7538"/>
                    </a:cubicBezTo>
                    <a:cubicBezTo>
                      <a:pt x="0" y="9781"/>
                      <a:pt x="1744" y="11603"/>
                      <a:pt x="3891" y="11603"/>
                    </a:cubicBezTo>
                    <a:lnTo>
                      <a:pt x="14798" y="11603"/>
                    </a:lnTo>
                    <a:cubicBezTo>
                      <a:pt x="17264" y="11603"/>
                      <a:pt x="19272" y="9504"/>
                      <a:pt x="19272" y="6924"/>
                    </a:cubicBezTo>
                    <a:cubicBezTo>
                      <a:pt x="19272" y="6044"/>
                      <a:pt x="19034" y="5180"/>
                      <a:pt x="18583" y="4427"/>
                    </a:cubicBezTo>
                    <a:cubicBezTo>
                      <a:pt x="18152" y="3705"/>
                      <a:pt x="17529" y="3118"/>
                      <a:pt x="16782" y="2726"/>
                    </a:cubicBezTo>
                    <a:cubicBezTo>
                      <a:pt x="16161" y="2403"/>
                      <a:pt x="15480" y="2241"/>
                      <a:pt x="14799" y="2241"/>
                    </a:cubicBezTo>
                    <a:cubicBezTo>
                      <a:pt x="14135" y="2241"/>
                      <a:pt x="13471" y="2394"/>
                      <a:pt x="12861" y="2702"/>
                    </a:cubicBezTo>
                    <a:cubicBezTo>
                      <a:pt x="12232" y="1443"/>
                      <a:pt x="11118" y="513"/>
                      <a:pt x="9784" y="157"/>
                    </a:cubicBezTo>
                    <a:cubicBezTo>
                      <a:pt x="9403" y="55"/>
                      <a:pt x="9013" y="1"/>
                      <a:pt x="86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3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43F6F-EEFE-4366-9016-60E18D8B8AF2}"/>
              </a:ext>
            </a:extLst>
          </p:cNvPr>
          <p:cNvGrpSpPr/>
          <p:nvPr/>
        </p:nvGrpSpPr>
        <p:grpSpPr>
          <a:xfrm>
            <a:off x="1433512" y="1747350"/>
            <a:ext cx="6276975" cy="2341300"/>
            <a:chOff x="457200" y="1364551"/>
            <a:chExt cx="8229600" cy="3215124"/>
          </a:xfrm>
        </p:grpSpPr>
        <p:sp>
          <p:nvSpPr>
            <p:cNvPr id="650" name="Google Shape;650;p33"/>
            <p:cNvSpPr/>
            <p:nvPr/>
          </p:nvSpPr>
          <p:spPr>
            <a:xfrm>
              <a:off x="496258" y="1769244"/>
              <a:ext cx="2515645" cy="246303"/>
            </a:xfrm>
            <a:custGeom>
              <a:avLst/>
              <a:gdLst/>
              <a:ahLst/>
              <a:cxnLst/>
              <a:rect l="l" t="t" r="r" b="b"/>
              <a:pathLst>
                <a:path w="106629" h="2888" extrusionOk="0">
                  <a:moveTo>
                    <a:pt x="0" y="0"/>
                  </a:moveTo>
                  <a:lnTo>
                    <a:pt x="0" y="2888"/>
                  </a:lnTo>
                  <a:lnTo>
                    <a:pt x="106628" y="2888"/>
                  </a:lnTo>
                  <a:lnTo>
                    <a:pt x="10662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496250" y="1769252"/>
              <a:ext cx="1297467" cy="246289"/>
            </a:xfrm>
            <a:custGeom>
              <a:avLst/>
              <a:gdLst/>
              <a:ahLst/>
              <a:cxnLst/>
              <a:rect l="l" t="t" r="r" b="b"/>
              <a:pathLst>
                <a:path w="79881" h="2888" extrusionOk="0">
                  <a:moveTo>
                    <a:pt x="0" y="0"/>
                  </a:moveTo>
                  <a:lnTo>
                    <a:pt x="0" y="2888"/>
                  </a:lnTo>
                  <a:lnTo>
                    <a:pt x="79880" y="2888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3" name="Google Shape;653;p33"/>
            <p:cNvSpPr txBox="1"/>
            <p:nvPr/>
          </p:nvSpPr>
          <p:spPr>
            <a:xfrm>
              <a:off x="457200" y="2388488"/>
              <a:ext cx="17133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4" name="Google Shape;654;p33"/>
            <p:cNvSpPr txBox="1"/>
            <p:nvPr/>
          </p:nvSpPr>
          <p:spPr>
            <a:xfrm>
              <a:off x="496250" y="1364551"/>
              <a:ext cx="8244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1"/>
                  </a:solidFill>
                  <a:latin typeface="Fira Sans Condensed ExtraBold"/>
                  <a:ea typeface="Fira Sans Condensed ExtraBold"/>
                  <a:cs typeface="Fira Sans Condensed ExtraBold"/>
                  <a:sym typeface="Fira Sans Condensed ExtraBold"/>
                </a:rPr>
                <a:t>1.</a:t>
              </a:r>
              <a:endParaRPr sz="1600" dirty="0">
                <a:solidFill>
                  <a:schemeClr val="accent1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547755" y="3546523"/>
              <a:ext cx="2515645" cy="246303"/>
            </a:xfrm>
            <a:custGeom>
              <a:avLst/>
              <a:gdLst/>
              <a:ahLst/>
              <a:cxnLst/>
              <a:rect l="l" t="t" r="r" b="b"/>
              <a:pathLst>
                <a:path w="106629" h="2888" extrusionOk="0">
                  <a:moveTo>
                    <a:pt x="0" y="0"/>
                  </a:moveTo>
                  <a:lnTo>
                    <a:pt x="0" y="2888"/>
                  </a:lnTo>
                  <a:lnTo>
                    <a:pt x="106628" y="2888"/>
                  </a:lnTo>
                  <a:lnTo>
                    <a:pt x="10662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547750" y="3546531"/>
              <a:ext cx="824372" cy="246289"/>
            </a:xfrm>
            <a:custGeom>
              <a:avLst/>
              <a:gdLst/>
              <a:ahLst/>
              <a:cxnLst/>
              <a:rect l="l" t="t" r="r" b="b"/>
              <a:pathLst>
                <a:path w="79881" h="2888" extrusionOk="0">
                  <a:moveTo>
                    <a:pt x="0" y="0"/>
                  </a:moveTo>
                  <a:lnTo>
                    <a:pt x="0" y="2888"/>
                  </a:lnTo>
                  <a:lnTo>
                    <a:pt x="79880" y="2888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8" name="Google Shape;658;p33"/>
            <p:cNvSpPr txBox="1"/>
            <p:nvPr/>
          </p:nvSpPr>
          <p:spPr>
            <a:xfrm>
              <a:off x="2508700" y="4174975"/>
              <a:ext cx="17133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9" name="Google Shape;659;p33"/>
            <p:cNvSpPr txBox="1"/>
            <p:nvPr/>
          </p:nvSpPr>
          <p:spPr>
            <a:xfrm>
              <a:off x="2538600" y="3143725"/>
              <a:ext cx="8244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4"/>
                  </a:solidFill>
                  <a:latin typeface="Fira Sans Condensed ExtraBold"/>
                  <a:ea typeface="Fira Sans Condensed ExtraBold"/>
                  <a:cs typeface="Fira Sans Condensed ExtraBold"/>
                  <a:sym typeface="Fira Sans Condensed ExtraBold"/>
                </a:rPr>
                <a:t>2.</a:t>
              </a:r>
              <a:endParaRPr sz="1600" dirty="0">
                <a:solidFill>
                  <a:schemeClr val="accent4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4119656" y="1769244"/>
              <a:ext cx="2515645" cy="246303"/>
            </a:xfrm>
            <a:custGeom>
              <a:avLst/>
              <a:gdLst/>
              <a:ahLst/>
              <a:cxnLst/>
              <a:rect l="l" t="t" r="r" b="b"/>
              <a:pathLst>
                <a:path w="106629" h="2888" extrusionOk="0">
                  <a:moveTo>
                    <a:pt x="0" y="0"/>
                  </a:moveTo>
                  <a:lnTo>
                    <a:pt x="0" y="2888"/>
                  </a:lnTo>
                  <a:lnTo>
                    <a:pt x="106628" y="2888"/>
                  </a:lnTo>
                  <a:lnTo>
                    <a:pt x="10662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4119642" y="1769252"/>
              <a:ext cx="2198325" cy="246289"/>
            </a:xfrm>
            <a:custGeom>
              <a:avLst/>
              <a:gdLst/>
              <a:ahLst/>
              <a:cxnLst/>
              <a:rect l="l" t="t" r="r" b="b"/>
              <a:pathLst>
                <a:path w="79881" h="2888" extrusionOk="0">
                  <a:moveTo>
                    <a:pt x="0" y="0"/>
                  </a:moveTo>
                  <a:lnTo>
                    <a:pt x="0" y="2888"/>
                  </a:lnTo>
                  <a:lnTo>
                    <a:pt x="79880" y="2888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3" name="Google Shape;663;p33"/>
            <p:cNvSpPr txBox="1"/>
            <p:nvPr/>
          </p:nvSpPr>
          <p:spPr>
            <a:xfrm>
              <a:off x="4080600" y="2388488"/>
              <a:ext cx="17133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4" name="Google Shape;664;p33"/>
            <p:cNvSpPr txBox="1"/>
            <p:nvPr/>
          </p:nvSpPr>
          <p:spPr>
            <a:xfrm>
              <a:off x="4119650" y="1364551"/>
              <a:ext cx="8244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2"/>
                  </a:solidFill>
                  <a:latin typeface="Fira Sans Condensed ExtraBold"/>
                  <a:ea typeface="Fira Sans Condensed ExtraBold"/>
                  <a:cs typeface="Fira Sans Condensed ExtraBold"/>
                  <a:sym typeface="Fira Sans Condensed ExtraBold"/>
                </a:rPr>
                <a:t>3.</a:t>
              </a:r>
              <a:endParaRPr sz="1600" dirty="0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6171155" y="3546523"/>
              <a:ext cx="2515645" cy="246303"/>
            </a:xfrm>
            <a:custGeom>
              <a:avLst/>
              <a:gdLst/>
              <a:ahLst/>
              <a:cxnLst/>
              <a:rect l="l" t="t" r="r" b="b"/>
              <a:pathLst>
                <a:path w="106629" h="2888" extrusionOk="0">
                  <a:moveTo>
                    <a:pt x="0" y="0"/>
                  </a:moveTo>
                  <a:lnTo>
                    <a:pt x="0" y="2888"/>
                  </a:lnTo>
                  <a:lnTo>
                    <a:pt x="106628" y="2888"/>
                  </a:lnTo>
                  <a:lnTo>
                    <a:pt x="10662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6171155" y="3546523"/>
              <a:ext cx="1884592" cy="246303"/>
            </a:xfrm>
            <a:custGeom>
              <a:avLst/>
              <a:gdLst/>
              <a:ahLst/>
              <a:cxnLst/>
              <a:rect l="l" t="t" r="r" b="b"/>
              <a:pathLst>
                <a:path w="79881" h="2888" extrusionOk="0">
                  <a:moveTo>
                    <a:pt x="0" y="0"/>
                  </a:moveTo>
                  <a:lnTo>
                    <a:pt x="0" y="2888"/>
                  </a:lnTo>
                  <a:lnTo>
                    <a:pt x="79880" y="2888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8" name="Google Shape;668;p33"/>
            <p:cNvSpPr txBox="1"/>
            <p:nvPr/>
          </p:nvSpPr>
          <p:spPr>
            <a:xfrm>
              <a:off x="6132100" y="4174975"/>
              <a:ext cx="17133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9" name="Google Shape;669;p33"/>
            <p:cNvSpPr txBox="1"/>
            <p:nvPr/>
          </p:nvSpPr>
          <p:spPr>
            <a:xfrm>
              <a:off x="6162000" y="3143725"/>
              <a:ext cx="8244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5"/>
                  </a:solidFill>
                  <a:latin typeface="Fira Sans Condensed ExtraBold"/>
                  <a:ea typeface="Fira Sans Condensed ExtraBold"/>
                  <a:cs typeface="Fira Sans Condensed ExtraBold"/>
                  <a:sym typeface="Fira Sans Condensed ExtraBold"/>
                </a:rPr>
                <a:t>4.</a:t>
              </a:r>
              <a:endParaRPr sz="1600" dirty="0">
                <a:solidFill>
                  <a:schemeClr val="accent5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EF6355-5060-4DE7-A59B-1A53C5DA2A89}"/>
              </a:ext>
            </a:extLst>
          </p:cNvPr>
          <p:cNvGrpSpPr/>
          <p:nvPr/>
        </p:nvGrpSpPr>
        <p:grpSpPr>
          <a:xfrm>
            <a:off x="1466987" y="1675237"/>
            <a:ext cx="6210026" cy="2503436"/>
            <a:chOff x="703625" y="1056462"/>
            <a:chExt cx="7774951" cy="3666663"/>
          </a:xfrm>
        </p:grpSpPr>
        <p:sp>
          <p:nvSpPr>
            <p:cNvPr id="72" name="Google Shape;72;p16"/>
            <p:cNvSpPr/>
            <p:nvPr/>
          </p:nvSpPr>
          <p:spPr>
            <a:xfrm>
              <a:off x="703625" y="3014925"/>
              <a:ext cx="3679200" cy="170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2836784" y="3211564"/>
              <a:ext cx="1332600" cy="1332600"/>
            </a:xfrm>
            <a:prstGeom prst="pie">
              <a:avLst>
                <a:gd name="adj1" fmla="val 0"/>
                <a:gd name="adj2" fmla="val 1986462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4799375" y="3014925"/>
              <a:ext cx="3679200" cy="1708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6910884" y="3234364"/>
              <a:ext cx="1332600" cy="1332600"/>
            </a:xfrm>
            <a:prstGeom prst="pie">
              <a:avLst>
                <a:gd name="adj1" fmla="val 0"/>
                <a:gd name="adj2" fmla="val 16294239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6" name="Google Shape;76;p16"/>
            <p:cNvSpPr txBox="1"/>
            <p:nvPr/>
          </p:nvSpPr>
          <p:spPr>
            <a:xfrm>
              <a:off x="5012803" y="3197538"/>
              <a:ext cx="1277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" name="Google Shape;77;p16"/>
            <p:cNvSpPr txBox="1"/>
            <p:nvPr/>
          </p:nvSpPr>
          <p:spPr>
            <a:xfrm>
              <a:off x="7237491" y="4000185"/>
              <a:ext cx="722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accent6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78" name="Google Shape;78;p16"/>
            <p:cNvSpPr txBox="1"/>
            <p:nvPr/>
          </p:nvSpPr>
          <p:spPr>
            <a:xfrm>
              <a:off x="5012800" y="4105275"/>
              <a:ext cx="177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79" name="Google Shape;79;p16"/>
            <p:cNvSpPr txBox="1"/>
            <p:nvPr/>
          </p:nvSpPr>
          <p:spPr>
            <a:xfrm>
              <a:off x="917053" y="3197538"/>
              <a:ext cx="1277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" name="Google Shape;80;p16"/>
            <p:cNvSpPr txBox="1"/>
            <p:nvPr/>
          </p:nvSpPr>
          <p:spPr>
            <a:xfrm>
              <a:off x="917050" y="4105275"/>
              <a:ext cx="180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81" name="Google Shape;81;p16"/>
            <p:cNvSpPr txBox="1"/>
            <p:nvPr/>
          </p:nvSpPr>
          <p:spPr>
            <a:xfrm>
              <a:off x="3141741" y="4000185"/>
              <a:ext cx="722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2836784" y="3211564"/>
              <a:ext cx="1332600" cy="1332600"/>
            </a:xfrm>
            <a:prstGeom prst="pie">
              <a:avLst>
                <a:gd name="adj1" fmla="val 19710341"/>
                <a:gd name="adj2" fmla="val 733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3" name="Google Shape;83;p16"/>
            <p:cNvSpPr txBox="1"/>
            <p:nvPr/>
          </p:nvSpPr>
          <p:spPr>
            <a:xfrm>
              <a:off x="4790244" y="2385625"/>
              <a:ext cx="17496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16"/>
            <p:cNvSpPr txBox="1"/>
            <p:nvPr/>
          </p:nvSpPr>
          <p:spPr>
            <a:xfrm>
              <a:off x="5414250" y="2028900"/>
              <a:ext cx="1125600" cy="2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3.</a:t>
              </a:r>
              <a:endParaRPr sz="12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" name="Google Shape;85;p16"/>
            <p:cNvSpPr txBox="1"/>
            <p:nvPr/>
          </p:nvSpPr>
          <p:spPr>
            <a:xfrm>
              <a:off x="4790244" y="1484951"/>
              <a:ext cx="17496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6"/>
            <p:cNvSpPr txBox="1"/>
            <p:nvPr/>
          </p:nvSpPr>
          <p:spPr>
            <a:xfrm>
              <a:off x="5414250" y="1128225"/>
              <a:ext cx="1125600" cy="2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1.</a:t>
              </a:r>
              <a:endParaRPr sz="1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" name="Google Shape;87;p16"/>
            <p:cNvSpPr txBox="1"/>
            <p:nvPr/>
          </p:nvSpPr>
          <p:spPr>
            <a:xfrm>
              <a:off x="6699576" y="2385625"/>
              <a:ext cx="17790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16"/>
            <p:cNvSpPr txBox="1"/>
            <p:nvPr/>
          </p:nvSpPr>
          <p:spPr>
            <a:xfrm>
              <a:off x="7352976" y="2028900"/>
              <a:ext cx="1125600" cy="2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4.</a:t>
              </a:r>
              <a:endParaRPr sz="12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" name="Google Shape;89;p16"/>
            <p:cNvSpPr txBox="1"/>
            <p:nvPr/>
          </p:nvSpPr>
          <p:spPr>
            <a:xfrm>
              <a:off x="6699576" y="1484951"/>
              <a:ext cx="17496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16"/>
            <p:cNvSpPr txBox="1"/>
            <p:nvPr/>
          </p:nvSpPr>
          <p:spPr>
            <a:xfrm>
              <a:off x="7352976" y="1128225"/>
              <a:ext cx="1125600" cy="2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2.</a:t>
              </a:r>
              <a:endParaRPr sz="12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" name="Google Shape;91;p16"/>
            <p:cNvSpPr txBox="1"/>
            <p:nvPr/>
          </p:nvSpPr>
          <p:spPr>
            <a:xfrm flipH="1">
              <a:off x="3647237" y="2150217"/>
              <a:ext cx="7452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16"/>
            <p:cNvSpPr txBox="1"/>
            <p:nvPr/>
          </p:nvSpPr>
          <p:spPr>
            <a:xfrm flipH="1">
              <a:off x="3647308" y="1633447"/>
              <a:ext cx="7419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16"/>
            <p:cNvSpPr txBox="1"/>
            <p:nvPr/>
          </p:nvSpPr>
          <p:spPr>
            <a:xfrm flipH="1">
              <a:off x="3647308" y="1090975"/>
              <a:ext cx="7419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94" name="Google Shape;94;p16" title="Chart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l="3898" r="10418" b="8172"/>
            <a:stretch/>
          </p:blipFill>
          <p:spPr>
            <a:xfrm>
              <a:off x="703625" y="1056462"/>
              <a:ext cx="2933375" cy="1794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4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5A991F-4B9A-4AF2-AD3F-23C894445BC4}"/>
              </a:ext>
            </a:extLst>
          </p:cNvPr>
          <p:cNvGrpSpPr/>
          <p:nvPr/>
        </p:nvGrpSpPr>
        <p:grpSpPr>
          <a:xfrm>
            <a:off x="1529337" y="1823549"/>
            <a:ext cx="6085325" cy="2426975"/>
            <a:chOff x="568525" y="1295125"/>
            <a:chExt cx="7974250" cy="3436900"/>
          </a:xfrm>
        </p:grpSpPr>
        <p:sp>
          <p:nvSpPr>
            <p:cNvPr id="675" name="Google Shape;675;p34"/>
            <p:cNvSpPr/>
            <p:nvPr/>
          </p:nvSpPr>
          <p:spPr>
            <a:xfrm>
              <a:off x="2751313" y="2178775"/>
              <a:ext cx="1457700" cy="1457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6" name="Google Shape;676;p34"/>
            <p:cNvSpPr txBox="1"/>
            <p:nvPr/>
          </p:nvSpPr>
          <p:spPr>
            <a:xfrm>
              <a:off x="2625913" y="4000625"/>
              <a:ext cx="1708500" cy="7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7" name="Google Shape;677;p34"/>
            <p:cNvSpPr txBox="1"/>
            <p:nvPr/>
          </p:nvSpPr>
          <p:spPr>
            <a:xfrm>
              <a:off x="2891263" y="3736950"/>
              <a:ext cx="11778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2.</a:t>
              </a:r>
              <a:endParaRPr sz="12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693900" y="1295125"/>
              <a:ext cx="1457700" cy="145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9" name="Google Shape;679;p34"/>
            <p:cNvSpPr txBox="1"/>
            <p:nvPr/>
          </p:nvSpPr>
          <p:spPr>
            <a:xfrm>
              <a:off x="568525" y="3116975"/>
              <a:ext cx="1708500" cy="7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0" name="Google Shape;680;p34"/>
            <p:cNvSpPr txBox="1"/>
            <p:nvPr/>
          </p:nvSpPr>
          <p:spPr>
            <a:xfrm>
              <a:off x="833850" y="2853300"/>
              <a:ext cx="11778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1.</a:t>
              </a:r>
              <a:endParaRPr sz="12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4808700" y="1295125"/>
              <a:ext cx="1457700" cy="1457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82" name="Google Shape;682;p34"/>
            <p:cNvSpPr txBox="1"/>
            <p:nvPr/>
          </p:nvSpPr>
          <p:spPr>
            <a:xfrm>
              <a:off x="4683300" y="3116975"/>
              <a:ext cx="1708500" cy="7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3" name="Google Shape;683;p34"/>
            <p:cNvSpPr txBox="1"/>
            <p:nvPr/>
          </p:nvSpPr>
          <p:spPr>
            <a:xfrm>
              <a:off x="4948650" y="2853300"/>
              <a:ext cx="11778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3.</a:t>
              </a:r>
              <a:endParaRPr sz="12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6959675" y="2178775"/>
              <a:ext cx="1457700" cy="145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85" name="Google Shape;685;p34"/>
            <p:cNvSpPr txBox="1"/>
            <p:nvPr/>
          </p:nvSpPr>
          <p:spPr>
            <a:xfrm>
              <a:off x="6834275" y="4000625"/>
              <a:ext cx="1708500" cy="7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6" name="Google Shape;686;p34"/>
            <p:cNvSpPr txBox="1"/>
            <p:nvPr/>
          </p:nvSpPr>
          <p:spPr>
            <a:xfrm>
              <a:off x="7099625" y="3736950"/>
              <a:ext cx="11778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4.</a:t>
              </a:r>
              <a:endParaRPr sz="12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687" name="Google Shape;687;p34"/>
            <p:cNvGrpSpPr/>
            <p:nvPr/>
          </p:nvGrpSpPr>
          <p:grpSpPr>
            <a:xfrm>
              <a:off x="3201268" y="2633377"/>
              <a:ext cx="557780" cy="548493"/>
              <a:chOff x="-56012425" y="1903275"/>
              <a:chExt cx="320600" cy="318225"/>
            </a:xfrm>
          </p:grpSpPr>
          <p:sp>
            <p:nvSpPr>
              <p:cNvPr id="688" name="Google Shape;688;p34"/>
              <p:cNvSpPr/>
              <p:nvPr/>
            </p:nvSpPr>
            <p:spPr>
              <a:xfrm>
                <a:off x="-55897425" y="20151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cubicBezTo>
                      <a:pt x="536" y="725"/>
                      <a:pt x="694" y="568"/>
                      <a:pt x="694" y="379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689" name="Google Shape;689;p34"/>
              <p:cNvSpPr/>
              <p:nvPr/>
            </p:nvSpPr>
            <p:spPr>
              <a:xfrm>
                <a:off x="-56012425" y="1903275"/>
                <a:ext cx="320600" cy="318225"/>
              </a:xfrm>
              <a:custGeom>
                <a:avLst/>
                <a:gdLst/>
                <a:ahLst/>
                <a:cxnLst/>
                <a:rect l="l" t="t" r="r" b="b"/>
                <a:pathLst>
                  <a:path w="12824" h="12729" extrusionOk="0">
                    <a:moveTo>
                      <a:pt x="5262" y="946"/>
                    </a:moveTo>
                    <a:lnTo>
                      <a:pt x="5262" y="946"/>
                    </a:lnTo>
                    <a:cubicBezTo>
                      <a:pt x="5010" y="1923"/>
                      <a:pt x="4254" y="2679"/>
                      <a:pt x="3277" y="2899"/>
                    </a:cubicBezTo>
                    <a:cubicBezTo>
                      <a:pt x="3592" y="2017"/>
                      <a:pt x="4348" y="1293"/>
                      <a:pt x="5262" y="946"/>
                    </a:cubicBezTo>
                    <a:close/>
                    <a:moveTo>
                      <a:pt x="2301" y="5231"/>
                    </a:moveTo>
                    <a:lnTo>
                      <a:pt x="2301" y="6333"/>
                    </a:lnTo>
                    <a:lnTo>
                      <a:pt x="2301" y="6680"/>
                    </a:lnTo>
                    <a:cubicBezTo>
                      <a:pt x="1891" y="6680"/>
                      <a:pt x="1545" y="6365"/>
                      <a:pt x="1545" y="5955"/>
                    </a:cubicBezTo>
                    <a:cubicBezTo>
                      <a:pt x="1545" y="5514"/>
                      <a:pt x="1891" y="5231"/>
                      <a:pt x="2301" y="5231"/>
                    </a:cubicBezTo>
                    <a:close/>
                    <a:moveTo>
                      <a:pt x="10555" y="5231"/>
                    </a:moveTo>
                    <a:cubicBezTo>
                      <a:pt x="10965" y="5231"/>
                      <a:pt x="11311" y="5546"/>
                      <a:pt x="11311" y="5987"/>
                    </a:cubicBezTo>
                    <a:cubicBezTo>
                      <a:pt x="11311" y="6365"/>
                      <a:pt x="10965" y="6743"/>
                      <a:pt x="10555" y="6743"/>
                    </a:cubicBezTo>
                    <a:lnTo>
                      <a:pt x="10555" y="5231"/>
                    </a:lnTo>
                    <a:close/>
                    <a:moveTo>
                      <a:pt x="1103" y="6837"/>
                    </a:moveTo>
                    <a:cubicBezTo>
                      <a:pt x="1387" y="7216"/>
                      <a:pt x="1828" y="7436"/>
                      <a:pt x="2301" y="7436"/>
                    </a:cubicBezTo>
                    <a:cubicBezTo>
                      <a:pt x="2301" y="7877"/>
                      <a:pt x="1986" y="8192"/>
                      <a:pt x="1545" y="8192"/>
                    </a:cubicBezTo>
                    <a:cubicBezTo>
                      <a:pt x="1166" y="8192"/>
                      <a:pt x="788" y="7877"/>
                      <a:pt x="788" y="7436"/>
                    </a:cubicBezTo>
                    <a:cubicBezTo>
                      <a:pt x="788" y="7216"/>
                      <a:pt x="914" y="6963"/>
                      <a:pt x="1103" y="6837"/>
                    </a:cubicBezTo>
                    <a:close/>
                    <a:moveTo>
                      <a:pt x="11752" y="6837"/>
                    </a:moveTo>
                    <a:cubicBezTo>
                      <a:pt x="11941" y="6995"/>
                      <a:pt x="12067" y="7216"/>
                      <a:pt x="12067" y="7436"/>
                    </a:cubicBezTo>
                    <a:cubicBezTo>
                      <a:pt x="12067" y="7877"/>
                      <a:pt x="11721" y="8192"/>
                      <a:pt x="11311" y="8192"/>
                    </a:cubicBezTo>
                    <a:cubicBezTo>
                      <a:pt x="10933" y="8192"/>
                      <a:pt x="10555" y="7877"/>
                      <a:pt x="10555" y="7436"/>
                    </a:cubicBezTo>
                    <a:cubicBezTo>
                      <a:pt x="11028" y="7436"/>
                      <a:pt x="11469" y="7216"/>
                      <a:pt x="11752" y="6837"/>
                    </a:cubicBezTo>
                    <a:close/>
                    <a:moveTo>
                      <a:pt x="5325" y="2490"/>
                    </a:moveTo>
                    <a:lnTo>
                      <a:pt x="5325" y="2647"/>
                    </a:lnTo>
                    <a:cubicBezTo>
                      <a:pt x="5325" y="3529"/>
                      <a:pt x="5955" y="4286"/>
                      <a:pt x="6837" y="4443"/>
                    </a:cubicBezTo>
                    <a:lnTo>
                      <a:pt x="6837" y="7405"/>
                    </a:lnTo>
                    <a:cubicBezTo>
                      <a:pt x="6711" y="7436"/>
                      <a:pt x="6585" y="7468"/>
                      <a:pt x="6491" y="7468"/>
                    </a:cubicBezTo>
                    <a:cubicBezTo>
                      <a:pt x="6176" y="7468"/>
                      <a:pt x="5892" y="7373"/>
                      <a:pt x="5703" y="7153"/>
                    </a:cubicBezTo>
                    <a:cubicBezTo>
                      <a:pt x="5624" y="7074"/>
                      <a:pt x="5522" y="7034"/>
                      <a:pt x="5424" y="7034"/>
                    </a:cubicBezTo>
                    <a:cubicBezTo>
                      <a:pt x="5325" y="7034"/>
                      <a:pt x="5231" y="7074"/>
                      <a:pt x="5168" y="7153"/>
                    </a:cubicBezTo>
                    <a:cubicBezTo>
                      <a:pt x="5010" y="7310"/>
                      <a:pt x="5010" y="7562"/>
                      <a:pt x="5168" y="7688"/>
                    </a:cubicBezTo>
                    <a:cubicBezTo>
                      <a:pt x="5514" y="8035"/>
                      <a:pt x="6018" y="8224"/>
                      <a:pt x="6491" y="8224"/>
                    </a:cubicBezTo>
                    <a:cubicBezTo>
                      <a:pt x="6585" y="8224"/>
                      <a:pt x="6711" y="8224"/>
                      <a:pt x="6837" y="8192"/>
                    </a:cubicBezTo>
                    <a:lnTo>
                      <a:pt x="6837" y="9326"/>
                    </a:lnTo>
                    <a:lnTo>
                      <a:pt x="6837" y="9673"/>
                    </a:lnTo>
                    <a:cubicBezTo>
                      <a:pt x="6711" y="9673"/>
                      <a:pt x="6554" y="9736"/>
                      <a:pt x="6428" y="9736"/>
                    </a:cubicBezTo>
                    <a:cubicBezTo>
                      <a:pt x="4569" y="9673"/>
                      <a:pt x="3057" y="8192"/>
                      <a:pt x="3057" y="6333"/>
                    </a:cubicBezTo>
                    <a:cubicBezTo>
                      <a:pt x="3057" y="3908"/>
                      <a:pt x="3057" y="3971"/>
                      <a:pt x="3088" y="3687"/>
                    </a:cubicBezTo>
                    <a:cubicBezTo>
                      <a:pt x="3939" y="3592"/>
                      <a:pt x="4790" y="3151"/>
                      <a:pt x="5325" y="2490"/>
                    </a:cubicBezTo>
                    <a:close/>
                    <a:moveTo>
                      <a:pt x="6459" y="694"/>
                    </a:moveTo>
                    <a:cubicBezTo>
                      <a:pt x="8287" y="757"/>
                      <a:pt x="9830" y="2238"/>
                      <a:pt x="9830" y="4097"/>
                    </a:cubicBezTo>
                    <a:lnTo>
                      <a:pt x="9830" y="11941"/>
                    </a:lnTo>
                    <a:cubicBezTo>
                      <a:pt x="8570" y="11721"/>
                      <a:pt x="7562" y="10618"/>
                      <a:pt x="7562" y="9295"/>
                    </a:cubicBezTo>
                    <a:lnTo>
                      <a:pt x="7562" y="4065"/>
                    </a:lnTo>
                    <a:cubicBezTo>
                      <a:pt x="7562" y="3845"/>
                      <a:pt x="7404" y="3687"/>
                      <a:pt x="7215" y="3687"/>
                    </a:cubicBezTo>
                    <a:cubicBezTo>
                      <a:pt x="6585" y="3687"/>
                      <a:pt x="6113" y="3183"/>
                      <a:pt x="6113" y="2584"/>
                    </a:cubicBezTo>
                    <a:lnTo>
                      <a:pt x="6113" y="757"/>
                    </a:lnTo>
                    <a:cubicBezTo>
                      <a:pt x="6239" y="757"/>
                      <a:pt x="6365" y="694"/>
                      <a:pt x="6459" y="694"/>
                    </a:cubicBezTo>
                    <a:close/>
                    <a:moveTo>
                      <a:pt x="3057" y="8665"/>
                    </a:moveTo>
                    <a:cubicBezTo>
                      <a:pt x="3781" y="9704"/>
                      <a:pt x="5010" y="10429"/>
                      <a:pt x="6428" y="10429"/>
                    </a:cubicBezTo>
                    <a:cubicBezTo>
                      <a:pt x="6617" y="10429"/>
                      <a:pt x="6774" y="10429"/>
                      <a:pt x="6995" y="10398"/>
                    </a:cubicBezTo>
                    <a:cubicBezTo>
                      <a:pt x="7184" y="11028"/>
                      <a:pt x="7562" y="11563"/>
                      <a:pt x="8098" y="11973"/>
                    </a:cubicBezTo>
                    <a:lnTo>
                      <a:pt x="3057" y="11973"/>
                    </a:lnTo>
                    <a:lnTo>
                      <a:pt x="3057" y="8665"/>
                    </a:lnTo>
                    <a:close/>
                    <a:moveTo>
                      <a:pt x="6396" y="1"/>
                    </a:moveTo>
                    <a:cubicBezTo>
                      <a:pt x="4096" y="1"/>
                      <a:pt x="2269" y="1860"/>
                      <a:pt x="2269" y="4097"/>
                    </a:cubicBezTo>
                    <a:lnTo>
                      <a:pt x="2269" y="4443"/>
                    </a:lnTo>
                    <a:cubicBezTo>
                      <a:pt x="1356" y="4443"/>
                      <a:pt x="631" y="5231"/>
                      <a:pt x="757" y="6144"/>
                    </a:cubicBezTo>
                    <a:cubicBezTo>
                      <a:pt x="284" y="6428"/>
                      <a:pt x="1" y="6900"/>
                      <a:pt x="1" y="7436"/>
                    </a:cubicBezTo>
                    <a:cubicBezTo>
                      <a:pt x="1" y="8255"/>
                      <a:pt x="694" y="8948"/>
                      <a:pt x="1513" y="8948"/>
                    </a:cubicBezTo>
                    <a:cubicBezTo>
                      <a:pt x="1797" y="8948"/>
                      <a:pt x="2017" y="8854"/>
                      <a:pt x="2269" y="8728"/>
                    </a:cubicBezTo>
                    <a:lnTo>
                      <a:pt x="2269" y="12351"/>
                    </a:lnTo>
                    <a:cubicBezTo>
                      <a:pt x="2269" y="12571"/>
                      <a:pt x="2427" y="12729"/>
                      <a:pt x="2616" y="12729"/>
                    </a:cubicBezTo>
                    <a:lnTo>
                      <a:pt x="10145" y="12729"/>
                    </a:lnTo>
                    <a:cubicBezTo>
                      <a:pt x="10334" y="12729"/>
                      <a:pt x="10492" y="12571"/>
                      <a:pt x="10492" y="12351"/>
                    </a:cubicBezTo>
                    <a:lnTo>
                      <a:pt x="10492" y="8728"/>
                    </a:lnTo>
                    <a:cubicBezTo>
                      <a:pt x="10712" y="8854"/>
                      <a:pt x="10965" y="8948"/>
                      <a:pt x="11248" y="8948"/>
                    </a:cubicBezTo>
                    <a:cubicBezTo>
                      <a:pt x="12067" y="8948"/>
                      <a:pt x="12729" y="8255"/>
                      <a:pt x="12729" y="7436"/>
                    </a:cubicBezTo>
                    <a:cubicBezTo>
                      <a:pt x="12823" y="6932"/>
                      <a:pt x="12508" y="6428"/>
                      <a:pt x="12036" y="6144"/>
                    </a:cubicBezTo>
                    <a:cubicBezTo>
                      <a:pt x="12130" y="5231"/>
                      <a:pt x="11437" y="4443"/>
                      <a:pt x="10523" y="4443"/>
                    </a:cubicBezTo>
                    <a:lnTo>
                      <a:pt x="10523" y="4097"/>
                    </a:lnTo>
                    <a:cubicBezTo>
                      <a:pt x="10523" y="1860"/>
                      <a:pt x="8665" y="1"/>
                      <a:pt x="63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690" name="Google Shape;690;p34"/>
            <p:cNvGrpSpPr/>
            <p:nvPr/>
          </p:nvGrpSpPr>
          <p:grpSpPr>
            <a:xfrm>
              <a:off x="1143861" y="1745090"/>
              <a:ext cx="557782" cy="557772"/>
              <a:chOff x="-57579800" y="2686975"/>
              <a:chExt cx="322175" cy="319000"/>
            </a:xfrm>
          </p:grpSpPr>
          <p:sp>
            <p:nvSpPr>
              <p:cNvPr id="691" name="Google Shape;691;p34"/>
              <p:cNvSpPr/>
              <p:nvPr/>
            </p:nvSpPr>
            <p:spPr>
              <a:xfrm>
                <a:off x="-57455350" y="2920300"/>
                <a:ext cx="72475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1190" extrusionOk="0">
                    <a:moveTo>
                      <a:pt x="398" y="1"/>
                    </a:moveTo>
                    <a:cubicBezTo>
                      <a:pt x="308" y="1"/>
                      <a:pt x="221" y="40"/>
                      <a:pt x="158" y="119"/>
                    </a:cubicBezTo>
                    <a:cubicBezTo>
                      <a:pt x="1" y="276"/>
                      <a:pt x="1" y="497"/>
                      <a:pt x="158" y="623"/>
                    </a:cubicBezTo>
                    <a:cubicBezTo>
                      <a:pt x="505" y="969"/>
                      <a:pt x="977" y="1190"/>
                      <a:pt x="1450" y="1190"/>
                    </a:cubicBezTo>
                    <a:cubicBezTo>
                      <a:pt x="1923" y="1190"/>
                      <a:pt x="2427" y="969"/>
                      <a:pt x="2742" y="623"/>
                    </a:cubicBezTo>
                    <a:cubicBezTo>
                      <a:pt x="2899" y="465"/>
                      <a:pt x="2899" y="245"/>
                      <a:pt x="2742" y="119"/>
                    </a:cubicBezTo>
                    <a:cubicBezTo>
                      <a:pt x="2694" y="40"/>
                      <a:pt x="2608" y="1"/>
                      <a:pt x="2513" y="1"/>
                    </a:cubicBezTo>
                    <a:cubicBezTo>
                      <a:pt x="2419" y="1"/>
                      <a:pt x="2316" y="40"/>
                      <a:pt x="2238" y="119"/>
                    </a:cubicBezTo>
                    <a:cubicBezTo>
                      <a:pt x="2049" y="308"/>
                      <a:pt x="1733" y="434"/>
                      <a:pt x="1450" y="434"/>
                    </a:cubicBezTo>
                    <a:cubicBezTo>
                      <a:pt x="1135" y="434"/>
                      <a:pt x="851" y="308"/>
                      <a:pt x="662" y="119"/>
                    </a:cubicBezTo>
                    <a:cubicBezTo>
                      <a:pt x="584" y="40"/>
                      <a:pt x="489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692" name="Google Shape;692;p34"/>
              <p:cNvSpPr/>
              <p:nvPr/>
            </p:nvSpPr>
            <p:spPr>
              <a:xfrm>
                <a:off x="-57579800" y="2686975"/>
                <a:ext cx="322175" cy="319000"/>
              </a:xfrm>
              <a:custGeom>
                <a:avLst/>
                <a:gdLst/>
                <a:ahLst/>
                <a:cxnLst/>
                <a:rect l="l" t="t" r="r" b="b"/>
                <a:pathLst>
                  <a:path w="12887" h="12760" extrusionOk="0">
                    <a:moveTo>
                      <a:pt x="6428" y="756"/>
                    </a:moveTo>
                    <a:cubicBezTo>
                      <a:pt x="6680" y="756"/>
                      <a:pt x="6901" y="945"/>
                      <a:pt x="6932" y="1166"/>
                    </a:cubicBezTo>
                    <a:lnTo>
                      <a:pt x="7153" y="2080"/>
                    </a:lnTo>
                    <a:lnTo>
                      <a:pt x="7247" y="2710"/>
                    </a:lnTo>
                    <a:cubicBezTo>
                      <a:pt x="7373" y="3214"/>
                      <a:pt x="6932" y="3749"/>
                      <a:pt x="6428" y="3749"/>
                    </a:cubicBezTo>
                    <a:cubicBezTo>
                      <a:pt x="5892" y="3749"/>
                      <a:pt x="5483" y="3277"/>
                      <a:pt x="5609" y="2710"/>
                    </a:cubicBezTo>
                    <a:lnTo>
                      <a:pt x="5735" y="2080"/>
                    </a:lnTo>
                    <a:lnTo>
                      <a:pt x="5924" y="1166"/>
                    </a:lnTo>
                    <a:cubicBezTo>
                      <a:pt x="5955" y="945"/>
                      <a:pt x="6144" y="756"/>
                      <a:pt x="6428" y="756"/>
                    </a:cubicBezTo>
                    <a:close/>
                    <a:moveTo>
                      <a:pt x="8003" y="2647"/>
                    </a:moveTo>
                    <a:lnTo>
                      <a:pt x="8003" y="2647"/>
                    </a:lnTo>
                    <a:cubicBezTo>
                      <a:pt x="9106" y="3214"/>
                      <a:pt x="9830" y="4379"/>
                      <a:pt x="9830" y="5577"/>
                    </a:cubicBezTo>
                    <a:lnTo>
                      <a:pt x="9830" y="6049"/>
                    </a:lnTo>
                    <a:cubicBezTo>
                      <a:pt x="9704" y="6018"/>
                      <a:pt x="9578" y="5986"/>
                      <a:pt x="9452" y="5986"/>
                    </a:cubicBezTo>
                    <a:lnTo>
                      <a:pt x="7940" y="5986"/>
                    </a:lnTo>
                    <a:cubicBezTo>
                      <a:pt x="7468" y="5986"/>
                      <a:pt x="7027" y="6301"/>
                      <a:pt x="6869" y="6742"/>
                    </a:cubicBezTo>
                    <a:lnTo>
                      <a:pt x="6018" y="6742"/>
                    </a:lnTo>
                    <a:cubicBezTo>
                      <a:pt x="5861" y="6301"/>
                      <a:pt x="5451" y="5986"/>
                      <a:pt x="4947" y="5986"/>
                    </a:cubicBezTo>
                    <a:lnTo>
                      <a:pt x="3403" y="5986"/>
                    </a:lnTo>
                    <a:cubicBezTo>
                      <a:pt x="3277" y="5986"/>
                      <a:pt x="3120" y="6018"/>
                      <a:pt x="3057" y="6049"/>
                    </a:cubicBezTo>
                    <a:lnTo>
                      <a:pt x="3057" y="5577"/>
                    </a:lnTo>
                    <a:cubicBezTo>
                      <a:pt x="3057" y="4379"/>
                      <a:pt x="3750" y="3214"/>
                      <a:pt x="4853" y="2647"/>
                    </a:cubicBezTo>
                    <a:lnTo>
                      <a:pt x="4853" y="2647"/>
                    </a:lnTo>
                    <a:cubicBezTo>
                      <a:pt x="4695" y="3623"/>
                      <a:pt x="5451" y="4474"/>
                      <a:pt x="6428" y="4474"/>
                    </a:cubicBezTo>
                    <a:cubicBezTo>
                      <a:pt x="7405" y="4474"/>
                      <a:pt x="8161" y="3623"/>
                      <a:pt x="8003" y="2647"/>
                    </a:cubicBezTo>
                    <a:close/>
                    <a:moveTo>
                      <a:pt x="2301" y="6774"/>
                    </a:moveTo>
                    <a:lnTo>
                      <a:pt x="2301" y="8254"/>
                    </a:lnTo>
                    <a:cubicBezTo>
                      <a:pt x="1891" y="8254"/>
                      <a:pt x="1545" y="7939"/>
                      <a:pt x="1545" y="7530"/>
                    </a:cubicBezTo>
                    <a:cubicBezTo>
                      <a:pt x="1545" y="7120"/>
                      <a:pt x="1891" y="6774"/>
                      <a:pt x="2301" y="6774"/>
                    </a:cubicBezTo>
                    <a:close/>
                    <a:moveTo>
                      <a:pt x="4947" y="6805"/>
                    </a:moveTo>
                    <a:cubicBezTo>
                      <a:pt x="5136" y="6805"/>
                      <a:pt x="5294" y="6963"/>
                      <a:pt x="5294" y="7152"/>
                    </a:cubicBezTo>
                    <a:cubicBezTo>
                      <a:pt x="5294" y="7782"/>
                      <a:pt x="4790" y="8254"/>
                      <a:pt x="4191" y="8254"/>
                    </a:cubicBezTo>
                    <a:lnTo>
                      <a:pt x="3403" y="8254"/>
                    </a:lnTo>
                    <a:cubicBezTo>
                      <a:pt x="3214" y="8254"/>
                      <a:pt x="3057" y="8097"/>
                      <a:pt x="3057" y="7908"/>
                    </a:cubicBezTo>
                    <a:lnTo>
                      <a:pt x="3057" y="7152"/>
                    </a:lnTo>
                    <a:cubicBezTo>
                      <a:pt x="3057" y="6963"/>
                      <a:pt x="3214" y="6805"/>
                      <a:pt x="3403" y="6805"/>
                    </a:cubicBezTo>
                    <a:close/>
                    <a:moveTo>
                      <a:pt x="9452" y="6805"/>
                    </a:moveTo>
                    <a:cubicBezTo>
                      <a:pt x="9673" y="6805"/>
                      <a:pt x="9830" y="6963"/>
                      <a:pt x="9830" y="7152"/>
                    </a:cubicBezTo>
                    <a:lnTo>
                      <a:pt x="9830" y="7908"/>
                    </a:lnTo>
                    <a:cubicBezTo>
                      <a:pt x="9830" y="8097"/>
                      <a:pt x="9673" y="8254"/>
                      <a:pt x="9452" y="8254"/>
                    </a:cubicBezTo>
                    <a:lnTo>
                      <a:pt x="8665" y="8254"/>
                    </a:lnTo>
                    <a:cubicBezTo>
                      <a:pt x="8035" y="8254"/>
                      <a:pt x="7562" y="7750"/>
                      <a:pt x="7562" y="7152"/>
                    </a:cubicBezTo>
                    <a:cubicBezTo>
                      <a:pt x="7562" y="6963"/>
                      <a:pt x="7720" y="6805"/>
                      <a:pt x="7940" y="6805"/>
                    </a:cubicBezTo>
                    <a:close/>
                    <a:moveTo>
                      <a:pt x="10587" y="6774"/>
                    </a:moveTo>
                    <a:cubicBezTo>
                      <a:pt x="10965" y="6774"/>
                      <a:pt x="11311" y="7120"/>
                      <a:pt x="11311" y="7530"/>
                    </a:cubicBezTo>
                    <a:cubicBezTo>
                      <a:pt x="11311" y="7908"/>
                      <a:pt x="10996" y="8254"/>
                      <a:pt x="10587" y="8254"/>
                    </a:cubicBezTo>
                    <a:lnTo>
                      <a:pt x="10587" y="6774"/>
                    </a:lnTo>
                    <a:close/>
                    <a:moveTo>
                      <a:pt x="1135" y="8412"/>
                    </a:moveTo>
                    <a:cubicBezTo>
                      <a:pt x="1387" y="8790"/>
                      <a:pt x="1828" y="9011"/>
                      <a:pt x="2301" y="9011"/>
                    </a:cubicBezTo>
                    <a:cubicBezTo>
                      <a:pt x="2301" y="9420"/>
                      <a:pt x="1986" y="9767"/>
                      <a:pt x="1545" y="9767"/>
                    </a:cubicBezTo>
                    <a:cubicBezTo>
                      <a:pt x="1167" y="9767"/>
                      <a:pt x="789" y="9452"/>
                      <a:pt x="789" y="9011"/>
                    </a:cubicBezTo>
                    <a:cubicBezTo>
                      <a:pt x="789" y="8790"/>
                      <a:pt x="915" y="8538"/>
                      <a:pt x="1135" y="8412"/>
                    </a:cubicBezTo>
                    <a:close/>
                    <a:moveTo>
                      <a:pt x="11752" y="8412"/>
                    </a:moveTo>
                    <a:cubicBezTo>
                      <a:pt x="11941" y="8570"/>
                      <a:pt x="12067" y="8790"/>
                      <a:pt x="12067" y="9011"/>
                    </a:cubicBezTo>
                    <a:cubicBezTo>
                      <a:pt x="12067" y="9420"/>
                      <a:pt x="11752" y="9767"/>
                      <a:pt x="11311" y="9767"/>
                    </a:cubicBezTo>
                    <a:cubicBezTo>
                      <a:pt x="10870" y="9767"/>
                      <a:pt x="10555" y="9420"/>
                      <a:pt x="10555" y="9011"/>
                    </a:cubicBezTo>
                    <a:cubicBezTo>
                      <a:pt x="11028" y="9011"/>
                      <a:pt x="11469" y="8790"/>
                      <a:pt x="11752" y="8412"/>
                    </a:cubicBezTo>
                    <a:close/>
                    <a:moveTo>
                      <a:pt x="6837" y="7561"/>
                    </a:moveTo>
                    <a:cubicBezTo>
                      <a:pt x="6995" y="8412"/>
                      <a:pt x="7783" y="9042"/>
                      <a:pt x="8633" y="9042"/>
                    </a:cubicBezTo>
                    <a:lnTo>
                      <a:pt x="9421" y="9042"/>
                    </a:lnTo>
                    <a:cubicBezTo>
                      <a:pt x="9547" y="9042"/>
                      <a:pt x="9673" y="9011"/>
                      <a:pt x="9767" y="8979"/>
                    </a:cubicBezTo>
                    <a:lnTo>
                      <a:pt x="9767" y="8979"/>
                    </a:lnTo>
                    <a:cubicBezTo>
                      <a:pt x="9610" y="10680"/>
                      <a:pt x="8192" y="12004"/>
                      <a:pt x="6428" y="12004"/>
                    </a:cubicBezTo>
                    <a:cubicBezTo>
                      <a:pt x="4664" y="12004"/>
                      <a:pt x="3246" y="10680"/>
                      <a:pt x="3057" y="8979"/>
                    </a:cubicBezTo>
                    <a:lnTo>
                      <a:pt x="3057" y="8979"/>
                    </a:lnTo>
                    <a:cubicBezTo>
                      <a:pt x="3151" y="9011"/>
                      <a:pt x="3277" y="9042"/>
                      <a:pt x="3403" y="9042"/>
                    </a:cubicBezTo>
                    <a:lnTo>
                      <a:pt x="4191" y="9042"/>
                    </a:lnTo>
                    <a:cubicBezTo>
                      <a:pt x="5105" y="9042"/>
                      <a:pt x="5829" y="8412"/>
                      <a:pt x="5987" y="7561"/>
                    </a:cubicBezTo>
                    <a:close/>
                    <a:moveTo>
                      <a:pt x="6428" y="0"/>
                    </a:moveTo>
                    <a:cubicBezTo>
                      <a:pt x="5798" y="0"/>
                      <a:pt x="5294" y="410"/>
                      <a:pt x="5168" y="1008"/>
                    </a:cubicBezTo>
                    <a:lnTo>
                      <a:pt x="5010" y="1733"/>
                    </a:lnTo>
                    <a:cubicBezTo>
                      <a:pt x="4286" y="1985"/>
                      <a:pt x="3592" y="2458"/>
                      <a:pt x="3120" y="3088"/>
                    </a:cubicBezTo>
                    <a:cubicBezTo>
                      <a:pt x="2584" y="3812"/>
                      <a:pt x="2301" y="4663"/>
                      <a:pt x="2301" y="5577"/>
                    </a:cubicBezTo>
                    <a:lnTo>
                      <a:pt x="2301" y="6018"/>
                    </a:lnTo>
                    <a:cubicBezTo>
                      <a:pt x="1387" y="6018"/>
                      <a:pt x="694" y="6805"/>
                      <a:pt x="789" y="7719"/>
                    </a:cubicBezTo>
                    <a:cubicBezTo>
                      <a:pt x="316" y="7971"/>
                      <a:pt x="64" y="8475"/>
                      <a:pt x="64" y="9011"/>
                    </a:cubicBezTo>
                    <a:cubicBezTo>
                      <a:pt x="64" y="9420"/>
                      <a:pt x="221" y="9767"/>
                      <a:pt x="442" y="9987"/>
                    </a:cubicBezTo>
                    <a:lnTo>
                      <a:pt x="95" y="10712"/>
                    </a:lnTo>
                    <a:cubicBezTo>
                      <a:pt x="1" y="10901"/>
                      <a:pt x="95" y="11090"/>
                      <a:pt x="253" y="11216"/>
                    </a:cubicBezTo>
                    <a:cubicBezTo>
                      <a:pt x="305" y="11242"/>
                      <a:pt x="357" y="11254"/>
                      <a:pt x="408" y="11254"/>
                    </a:cubicBezTo>
                    <a:cubicBezTo>
                      <a:pt x="541" y="11254"/>
                      <a:pt x="666" y="11173"/>
                      <a:pt x="757" y="11058"/>
                    </a:cubicBezTo>
                    <a:lnTo>
                      <a:pt x="1072" y="10428"/>
                    </a:lnTo>
                    <a:cubicBezTo>
                      <a:pt x="1230" y="10460"/>
                      <a:pt x="1387" y="10523"/>
                      <a:pt x="1545" y="10523"/>
                    </a:cubicBezTo>
                    <a:cubicBezTo>
                      <a:pt x="1954" y="10523"/>
                      <a:pt x="2301" y="10365"/>
                      <a:pt x="2584" y="10113"/>
                    </a:cubicBezTo>
                    <a:cubicBezTo>
                      <a:pt x="3151" y="11657"/>
                      <a:pt x="4664" y="12760"/>
                      <a:pt x="6428" y="12760"/>
                    </a:cubicBezTo>
                    <a:cubicBezTo>
                      <a:pt x="8224" y="12760"/>
                      <a:pt x="9704" y="11657"/>
                      <a:pt x="10303" y="10113"/>
                    </a:cubicBezTo>
                    <a:cubicBezTo>
                      <a:pt x="10587" y="10365"/>
                      <a:pt x="10933" y="10523"/>
                      <a:pt x="11311" y="10523"/>
                    </a:cubicBezTo>
                    <a:cubicBezTo>
                      <a:pt x="11469" y="10523"/>
                      <a:pt x="11626" y="10460"/>
                      <a:pt x="11784" y="10428"/>
                    </a:cubicBezTo>
                    <a:lnTo>
                      <a:pt x="12099" y="11058"/>
                    </a:lnTo>
                    <a:cubicBezTo>
                      <a:pt x="12164" y="11188"/>
                      <a:pt x="12288" y="11273"/>
                      <a:pt x="12431" y="11273"/>
                    </a:cubicBezTo>
                    <a:cubicBezTo>
                      <a:pt x="12496" y="11273"/>
                      <a:pt x="12565" y="11255"/>
                      <a:pt x="12634" y="11216"/>
                    </a:cubicBezTo>
                    <a:cubicBezTo>
                      <a:pt x="12823" y="11153"/>
                      <a:pt x="12886" y="10901"/>
                      <a:pt x="12792" y="10712"/>
                    </a:cubicBezTo>
                    <a:lnTo>
                      <a:pt x="12414" y="9987"/>
                    </a:lnTo>
                    <a:cubicBezTo>
                      <a:pt x="12666" y="9735"/>
                      <a:pt x="12823" y="9357"/>
                      <a:pt x="12823" y="9011"/>
                    </a:cubicBezTo>
                    <a:cubicBezTo>
                      <a:pt x="12823" y="8475"/>
                      <a:pt x="12508" y="8002"/>
                      <a:pt x="12067" y="7719"/>
                    </a:cubicBezTo>
                    <a:cubicBezTo>
                      <a:pt x="12193" y="6805"/>
                      <a:pt x="11469" y="6018"/>
                      <a:pt x="10555" y="6018"/>
                    </a:cubicBezTo>
                    <a:lnTo>
                      <a:pt x="10555" y="5577"/>
                    </a:lnTo>
                    <a:cubicBezTo>
                      <a:pt x="10555" y="4663"/>
                      <a:pt x="10303" y="3812"/>
                      <a:pt x="9736" y="3088"/>
                    </a:cubicBezTo>
                    <a:cubicBezTo>
                      <a:pt x="9263" y="2458"/>
                      <a:pt x="8602" y="1985"/>
                      <a:pt x="7846" y="1733"/>
                    </a:cubicBezTo>
                    <a:lnTo>
                      <a:pt x="7688" y="1008"/>
                    </a:lnTo>
                    <a:cubicBezTo>
                      <a:pt x="7562" y="410"/>
                      <a:pt x="7058" y="0"/>
                      <a:pt x="6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693" name="Google Shape;693;p34"/>
            <p:cNvGrpSpPr/>
            <p:nvPr/>
          </p:nvGrpSpPr>
          <p:grpSpPr>
            <a:xfrm>
              <a:off x="5258696" y="1698177"/>
              <a:ext cx="557796" cy="613570"/>
              <a:chOff x="-52887125" y="2686975"/>
              <a:chExt cx="279625" cy="318225"/>
            </a:xfrm>
          </p:grpSpPr>
          <p:sp>
            <p:nvSpPr>
              <p:cNvPr id="694" name="Google Shape;694;p34"/>
              <p:cNvSpPr/>
              <p:nvPr/>
            </p:nvSpPr>
            <p:spPr>
              <a:xfrm>
                <a:off x="-52783950" y="2919525"/>
                <a:ext cx="7327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1158" extrusionOk="0">
                    <a:moveTo>
                      <a:pt x="398" y="0"/>
                    </a:moveTo>
                    <a:cubicBezTo>
                      <a:pt x="308" y="0"/>
                      <a:pt x="221" y="39"/>
                      <a:pt x="158" y="118"/>
                    </a:cubicBezTo>
                    <a:cubicBezTo>
                      <a:pt x="1" y="276"/>
                      <a:pt x="1" y="496"/>
                      <a:pt x="158" y="622"/>
                    </a:cubicBezTo>
                    <a:cubicBezTo>
                      <a:pt x="505" y="969"/>
                      <a:pt x="977" y="1158"/>
                      <a:pt x="1450" y="1158"/>
                    </a:cubicBezTo>
                    <a:cubicBezTo>
                      <a:pt x="1922" y="1158"/>
                      <a:pt x="2458" y="969"/>
                      <a:pt x="2773" y="622"/>
                    </a:cubicBezTo>
                    <a:cubicBezTo>
                      <a:pt x="2931" y="465"/>
                      <a:pt x="2931" y="213"/>
                      <a:pt x="2773" y="118"/>
                    </a:cubicBezTo>
                    <a:cubicBezTo>
                      <a:pt x="2694" y="39"/>
                      <a:pt x="2592" y="0"/>
                      <a:pt x="2493" y="0"/>
                    </a:cubicBezTo>
                    <a:cubicBezTo>
                      <a:pt x="2395" y="0"/>
                      <a:pt x="2300" y="39"/>
                      <a:pt x="2237" y="118"/>
                    </a:cubicBezTo>
                    <a:cubicBezTo>
                      <a:pt x="2048" y="307"/>
                      <a:pt x="1733" y="433"/>
                      <a:pt x="1450" y="433"/>
                    </a:cubicBezTo>
                    <a:cubicBezTo>
                      <a:pt x="1198" y="433"/>
                      <a:pt x="883" y="307"/>
                      <a:pt x="662" y="118"/>
                    </a:cubicBezTo>
                    <a:cubicBezTo>
                      <a:pt x="583" y="39"/>
                      <a:pt x="489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695" name="Google Shape;695;p34"/>
              <p:cNvSpPr/>
              <p:nvPr/>
            </p:nvSpPr>
            <p:spPr>
              <a:xfrm>
                <a:off x="-52793400" y="28547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cubicBezTo>
                      <a:pt x="536" y="725"/>
                      <a:pt x="694" y="568"/>
                      <a:pt x="694" y="379"/>
                    </a:cubicBezTo>
                    <a:cubicBezTo>
                      <a:pt x="694" y="190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696" name="Google Shape;696;p34"/>
              <p:cNvSpPr/>
              <p:nvPr/>
            </p:nvSpPr>
            <p:spPr>
              <a:xfrm>
                <a:off x="-52718575" y="28547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cubicBezTo>
                      <a:pt x="536" y="725"/>
                      <a:pt x="694" y="568"/>
                      <a:pt x="694" y="379"/>
                    </a:cubicBezTo>
                    <a:cubicBezTo>
                      <a:pt x="694" y="190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697" name="Google Shape;697;p34"/>
              <p:cNvSpPr/>
              <p:nvPr/>
            </p:nvSpPr>
            <p:spPr>
              <a:xfrm>
                <a:off x="-52887125" y="2686975"/>
                <a:ext cx="279625" cy="318225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2729" extrusionOk="0">
                    <a:moveTo>
                      <a:pt x="5577" y="756"/>
                    </a:moveTo>
                    <a:cubicBezTo>
                      <a:pt x="7404" y="756"/>
                      <a:pt x="8885" y="2206"/>
                      <a:pt x="8948" y="3970"/>
                    </a:cubicBezTo>
                    <a:cubicBezTo>
                      <a:pt x="8192" y="2899"/>
                      <a:pt x="6963" y="2206"/>
                      <a:pt x="5577" y="2206"/>
                    </a:cubicBezTo>
                    <a:cubicBezTo>
                      <a:pt x="4222" y="2206"/>
                      <a:pt x="2993" y="2899"/>
                      <a:pt x="2237" y="3970"/>
                    </a:cubicBezTo>
                    <a:cubicBezTo>
                      <a:pt x="2269" y="2174"/>
                      <a:pt x="3781" y="756"/>
                      <a:pt x="5577" y="756"/>
                    </a:cubicBezTo>
                    <a:close/>
                    <a:moveTo>
                      <a:pt x="5604" y="2993"/>
                    </a:moveTo>
                    <a:cubicBezTo>
                      <a:pt x="7435" y="2993"/>
                      <a:pt x="8886" y="4462"/>
                      <a:pt x="8948" y="6270"/>
                    </a:cubicBezTo>
                    <a:cubicBezTo>
                      <a:pt x="8696" y="5860"/>
                      <a:pt x="8412" y="5514"/>
                      <a:pt x="8066" y="5199"/>
                    </a:cubicBezTo>
                    <a:cubicBezTo>
                      <a:pt x="7089" y="4253"/>
                      <a:pt x="5797" y="3749"/>
                      <a:pt x="4443" y="3749"/>
                    </a:cubicBezTo>
                    <a:cubicBezTo>
                      <a:pt x="4065" y="3749"/>
                      <a:pt x="3687" y="3781"/>
                      <a:pt x="3308" y="3844"/>
                    </a:cubicBezTo>
                    <a:cubicBezTo>
                      <a:pt x="3907" y="3308"/>
                      <a:pt x="4695" y="2993"/>
                      <a:pt x="5545" y="2993"/>
                    </a:cubicBezTo>
                    <a:cubicBezTo>
                      <a:pt x="5565" y="2993"/>
                      <a:pt x="5584" y="2993"/>
                      <a:pt x="5604" y="2993"/>
                    </a:cubicBezTo>
                    <a:close/>
                    <a:moveTo>
                      <a:pt x="1450" y="6742"/>
                    </a:moveTo>
                    <a:lnTo>
                      <a:pt x="1450" y="8223"/>
                    </a:lnTo>
                    <a:cubicBezTo>
                      <a:pt x="1072" y="8223"/>
                      <a:pt x="694" y="7876"/>
                      <a:pt x="694" y="7467"/>
                    </a:cubicBezTo>
                    <a:cubicBezTo>
                      <a:pt x="694" y="7089"/>
                      <a:pt x="1072" y="6742"/>
                      <a:pt x="1450" y="6742"/>
                    </a:cubicBezTo>
                    <a:close/>
                    <a:moveTo>
                      <a:pt x="9673" y="6742"/>
                    </a:moveTo>
                    <a:cubicBezTo>
                      <a:pt x="10082" y="6742"/>
                      <a:pt x="10429" y="7057"/>
                      <a:pt x="10429" y="7467"/>
                    </a:cubicBezTo>
                    <a:cubicBezTo>
                      <a:pt x="10429" y="7876"/>
                      <a:pt x="10082" y="8223"/>
                      <a:pt x="9673" y="8223"/>
                    </a:cubicBezTo>
                    <a:lnTo>
                      <a:pt x="9673" y="6742"/>
                    </a:lnTo>
                    <a:close/>
                    <a:moveTo>
                      <a:pt x="4443" y="4442"/>
                    </a:moveTo>
                    <a:cubicBezTo>
                      <a:pt x="6837" y="4442"/>
                      <a:pt x="8822" y="6333"/>
                      <a:pt x="8948" y="8727"/>
                    </a:cubicBezTo>
                    <a:cubicBezTo>
                      <a:pt x="8822" y="10554"/>
                      <a:pt x="7373" y="11972"/>
                      <a:pt x="5577" y="11972"/>
                    </a:cubicBezTo>
                    <a:cubicBezTo>
                      <a:pt x="3750" y="11972"/>
                      <a:pt x="2237" y="10428"/>
                      <a:pt x="2237" y="8570"/>
                    </a:cubicBezTo>
                    <a:lnTo>
                      <a:pt x="2237" y="6333"/>
                    </a:lnTo>
                    <a:cubicBezTo>
                      <a:pt x="2237" y="5829"/>
                      <a:pt x="2363" y="5325"/>
                      <a:pt x="2552" y="4883"/>
                    </a:cubicBezTo>
                    <a:cubicBezTo>
                      <a:pt x="3151" y="4600"/>
                      <a:pt x="3781" y="4442"/>
                      <a:pt x="4443" y="4442"/>
                    </a:cubicBezTo>
                    <a:close/>
                    <a:moveTo>
                      <a:pt x="5608" y="0"/>
                    </a:moveTo>
                    <a:cubicBezTo>
                      <a:pt x="3340" y="0"/>
                      <a:pt x="1513" y="1827"/>
                      <a:pt x="1513" y="4096"/>
                    </a:cubicBezTo>
                    <a:lnTo>
                      <a:pt x="1513" y="5986"/>
                    </a:lnTo>
                    <a:cubicBezTo>
                      <a:pt x="662" y="5986"/>
                      <a:pt x="0" y="6648"/>
                      <a:pt x="0" y="7467"/>
                    </a:cubicBezTo>
                    <a:cubicBezTo>
                      <a:pt x="0" y="8317"/>
                      <a:pt x="662" y="8979"/>
                      <a:pt x="1513" y="8979"/>
                    </a:cubicBezTo>
                    <a:cubicBezTo>
                      <a:pt x="1702" y="11058"/>
                      <a:pt x="3435" y="12728"/>
                      <a:pt x="5608" y="12728"/>
                    </a:cubicBezTo>
                    <a:cubicBezTo>
                      <a:pt x="7751" y="12728"/>
                      <a:pt x="9483" y="11058"/>
                      <a:pt x="9673" y="8979"/>
                    </a:cubicBezTo>
                    <a:cubicBezTo>
                      <a:pt x="10523" y="8979"/>
                      <a:pt x="11185" y="8317"/>
                      <a:pt x="11185" y="7467"/>
                    </a:cubicBezTo>
                    <a:cubicBezTo>
                      <a:pt x="11185" y="6648"/>
                      <a:pt x="10523" y="5986"/>
                      <a:pt x="9673" y="5986"/>
                    </a:cubicBezTo>
                    <a:lnTo>
                      <a:pt x="9673" y="4096"/>
                    </a:lnTo>
                    <a:cubicBezTo>
                      <a:pt x="9673" y="1859"/>
                      <a:pt x="7845" y="0"/>
                      <a:pt x="5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698" name="Google Shape;698;p34"/>
            <p:cNvGrpSpPr/>
            <p:nvPr/>
          </p:nvGrpSpPr>
          <p:grpSpPr>
            <a:xfrm>
              <a:off x="7409632" y="2610133"/>
              <a:ext cx="557792" cy="594981"/>
              <a:chOff x="-52505925" y="2295525"/>
              <a:chExt cx="299325" cy="317425"/>
            </a:xfrm>
          </p:grpSpPr>
          <p:sp>
            <p:nvSpPr>
              <p:cNvPr id="699" name="Google Shape;699;p34"/>
              <p:cNvSpPr/>
              <p:nvPr/>
            </p:nvSpPr>
            <p:spPr>
              <a:xfrm>
                <a:off x="-52401950" y="2526500"/>
                <a:ext cx="73275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1190" extrusionOk="0">
                    <a:moveTo>
                      <a:pt x="398" y="0"/>
                    </a:moveTo>
                    <a:cubicBezTo>
                      <a:pt x="308" y="0"/>
                      <a:pt x="221" y="39"/>
                      <a:pt x="158" y="118"/>
                    </a:cubicBezTo>
                    <a:cubicBezTo>
                      <a:pt x="0" y="276"/>
                      <a:pt x="0" y="496"/>
                      <a:pt x="158" y="622"/>
                    </a:cubicBezTo>
                    <a:cubicBezTo>
                      <a:pt x="505" y="969"/>
                      <a:pt x="977" y="1189"/>
                      <a:pt x="1450" y="1189"/>
                    </a:cubicBezTo>
                    <a:cubicBezTo>
                      <a:pt x="1922" y="1189"/>
                      <a:pt x="2458" y="969"/>
                      <a:pt x="2773" y="622"/>
                    </a:cubicBezTo>
                    <a:cubicBezTo>
                      <a:pt x="2930" y="465"/>
                      <a:pt x="2930" y="244"/>
                      <a:pt x="2773" y="118"/>
                    </a:cubicBezTo>
                    <a:cubicBezTo>
                      <a:pt x="2710" y="55"/>
                      <a:pt x="2615" y="24"/>
                      <a:pt x="2517" y="24"/>
                    </a:cubicBezTo>
                    <a:cubicBezTo>
                      <a:pt x="2418" y="24"/>
                      <a:pt x="2316" y="55"/>
                      <a:pt x="2237" y="118"/>
                    </a:cubicBezTo>
                    <a:cubicBezTo>
                      <a:pt x="2048" y="307"/>
                      <a:pt x="1733" y="433"/>
                      <a:pt x="1450" y="433"/>
                    </a:cubicBezTo>
                    <a:cubicBezTo>
                      <a:pt x="1135" y="433"/>
                      <a:pt x="883" y="307"/>
                      <a:pt x="662" y="118"/>
                    </a:cubicBezTo>
                    <a:cubicBezTo>
                      <a:pt x="583" y="39"/>
                      <a:pt x="489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00" name="Google Shape;700;p34"/>
              <p:cNvSpPr/>
              <p:nvPr/>
            </p:nvSpPr>
            <p:spPr>
              <a:xfrm>
                <a:off x="-52411400" y="2463275"/>
                <a:ext cx="17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47" y="694"/>
                    </a:cubicBezTo>
                    <a:cubicBezTo>
                      <a:pt x="536" y="694"/>
                      <a:pt x="694" y="536"/>
                      <a:pt x="694" y="347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01" name="Google Shape;701;p34"/>
              <p:cNvSpPr/>
              <p:nvPr/>
            </p:nvSpPr>
            <p:spPr>
              <a:xfrm>
                <a:off x="-52336575" y="2463275"/>
                <a:ext cx="17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47" y="694"/>
                    </a:cubicBezTo>
                    <a:cubicBezTo>
                      <a:pt x="536" y="694"/>
                      <a:pt x="693" y="536"/>
                      <a:pt x="693" y="347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02" name="Google Shape;702;p34"/>
              <p:cNvSpPr/>
              <p:nvPr/>
            </p:nvSpPr>
            <p:spPr>
              <a:xfrm>
                <a:off x="-52505925" y="2295525"/>
                <a:ext cx="299325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12697" extrusionOk="0">
                    <a:moveTo>
                      <a:pt x="8046" y="1489"/>
                    </a:moveTo>
                    <a:cubicBezTo>
                      <a:pt x="8121" y="1489"/>
                      <a:pt x="8192" y="1497"/>
                      <a:pt x="8255" y="1513"/>
                    </a:cubicBezTo>
                    <a:cubicBezTo>
                      <a:pt x="8224" y="1639"/>
                      <a:pt x="8224" y="1765"/>
                      <a:pt x="8224" y="1859"/>
                    </a:cubicBezTo>
                    <a:lnTo>
                      <a:pt x="8224" y="2080"/>
                    </a:lnTo>
                    <a:cubicBezTo>
                      <a:pt x="7909" y="1828"/>
                      <a:pt x="7499" y="1670"/>
                      <a:pt x="7121" y="1607"/>
                    </a:cubicBezTo>
                    <a:cubicBezTo>
                      <a:pt x="7341" y="1513"/>
                      <a:pt x="7594" y="1513"/>
                      <a:pt x="7814" y="1513"/>
                    </a:cubicBezTo>
                    <a:cubicBezTo>
                      <a:pt x="7893" y="1497"/>
                      <a:pt x="7972" y="1489"/>
                      <a:pt x="8046" y="1489"/>
                    </a:cubicBezTo>
                    <a:close/>
                    <a:moveTo>
                      <a:pt x="9326" y="914"/>
                    </a:moveTo>
                    <a:cubicBezTo>
                      <a:pt x="9484" y="1071"/>
                      <a:pt x="9610" y="1261"/>
                      <a:pt x="9673" y="1544"/>
                    </a:cubicBezTo>
                    <a:cubicBezTo>
                      <a:pt x="9452" y="1796"/>
                      <a:pt x="9232" y="2111"/>
                      <a:pt x="9137" y="2458"/>
                    </a:cubicBezTo>
                    <a:cubicBezTo>
                      <a:pt x="9043" y="2269"/>
                      <a:pt x="8980" y="2080"/>
                      <a:pt x="8980" y="1859"/>
                    </a:cubicBezTo>
                    <a:cubicBezTo>
                      <a:pt x="8980" y="1513"/>
                      <a:pt x="9137" y="1198"/>
                      <a:pt x="9326" y="914"/>
                    </a:cubicBezTo>
                    <a:close/>
                    <a:moveTo>
                      <a:pt x="11122" y="1513"/>
                    </a:moveTo>
                    <a:lnTo>
                      <a:pt x="11122" y="1513"/>
                    </a:lnTo>
                    <a:cubicBezTo>
                      <a:pt x="11028" y="2174"/>
                      <a:pt x="10460" y="2741"/>
                      <a:pt x="9767" y="2899"/>
                    </a:cubicBezTo>
                    <a:cubicBezTo>
                      <a:pt x="9925" y="2174"/>
                      <a:pt x="10460" y="1670"/>
                      <a:pt x="11122" y="1513"/>
                    </a:cubicBezTo>
                    <a:close/>
                    <a:moveTo>
                      <a:pt x="6365" y="2237"/>
                    </a:moveTo>
                    <a:cubicBezTo>
                      <a:pt x="7404" y="2237"/>
                      <a:pt x="8287" y="2836"/>
                      <a:pt x="8728" y="3718"/>
                    </a:cubicBezTo>
                    <a:lnTo>
                      <a:pt x="8602" y="3718"/>
                    </a:lnTo>
                    <a:cubicBezTo>
                      <a:pt x="7972" y="3718"/>
                      <a:pt x="7499" y="4222"/>
                      <a:pt x="7499" y="4821"/>
                    </a:cubicBezTo>
                    <a:lnTo>
                      <a:pt x="7499" y="5167"/>
                    </a:lnTo>
                    <a:lnTo>
                      <a:pt x="3025" y="5167"/>
                    </a:lnTo>
                    <a:cubicBezTo>
                      <a:pt x="2206" y="5167"/>
                      <a:pt x="1513" y="4506"/>
                      <a:pt x="1513" y="3686"/>
                    </a:cubicBezTo>
                    <a:cubicBezTo>
                      <a:pt x="1513" y="2899"/>
                      <a:pt x="2206" y="2237"/>
                      <a:pt x="3025" y="2237"/>
                    </a:cubicBezTo>
                    <a:close/>
                    <a:moveTo>
                      <a:pt x="10397" y="3497"/>
                    </a:moveTo>
                    <a:cubicBezTo>
                      <a:pt x="10429" y="3686"/>
                      <a:pt x="10460" y="3875"/>
                      <a:pt x="10460" y="4064"/>
                    </a:cubicBezTo>
                    <a:cubicBezTo>
                      <a:pt x="10460" y="4537"/>
                      <a:pt x="10334" y="4978"/>
                      <a:pt x="10114" y="5388"/>
                    </a:cubicBezTo>
                    <a:cubicBezTo>
                      <a:pt x="9956" y="5608"/>
                      <a:pt x="10145" y="5923"/>
                      <a:pt x="10429" y="5923"/>
                    </a:cubicBezTo>
                    <a:lnTo>
                      <a:pt x="10460" y="5923"/>
                    </a:lnTo>
                    <a:cubicBezTo>
                      <a:pt x="10870" y="5923"/>
                      <a:pt x="11217" y="6238"/>
                      <a:pt x="11217" y="6679"/>
                    </a:cubicBezTo>
                    <a:cubicBezTo>
                      <a:pt x="11217" y="7120"/>
                      <a:pt x="10902" y="7435"/>
                      <a:pt x="10460" y="7435"/>
                    </a:cubicBezTo>
                    <a:lnTo>
                      <a:pt x="9704" y="7435"/>
                    </a:lnTo>
                    <a:lnTo>
                      <a:pt x="9704" y="4821"/>
                    </a:lnTo>
                    <a:cubicBezTo>
                      <a:pt x="9704" y="4443"/>
                      <a:pt x="9641" y="4033"/>
                      <a:pt x="9515" y="3686"/>
                    </a:cubicBezTo>
                    <a:cubicBezTo>
                      <a:pt x="9830" y="3655"/>
                      <a:pt x="10114" y="3592"/>
                      <a:pt x="10397" y="3497"/>
                    </a:cubicBezTo>
                    <a:close/>
                    <a:moveTo>
                      <a:pt x="1513" y="6679"/>
                    </a:moveTo>
                    <a:lnTo>
                      <a:pt x="1513" y="8160"/>
                    </a:lnTo>
                    <a:cubicBezTo>
                      <a:pt x="1104" y="8160"/>
                      <a:pt x="789" y="7845"/>
                      <a:pt x="789" y="7435"/>
                    </a:cubicBezTo>
                    <a:cubicBezTo>
                      <a:pt x="789" y="7026"/>
                      <a:pt x="1135" y="6679"/>
                      <a:pt x="1513" y="6679"/>
                    </a:cubicBezTo>
                    <a:close/>
                    <a:moveTo>
                      <a:pt x="8570" y="4474"/>
                    </a:moveTo>
                    <a:cubicBezTo>
                      <a:pt x="8759" y="4474"/>
                      <a:pt x="8917" y="4632"/>
                      <a:pt x="8917" y="4821"/>
                    </a:cubicBezTo>
                    <a:cubicBezTo>
                      <a:pt x="8980" y="4978"/>
                      <a:pt x="8980" y="8412"/>
                      <a:pt x="8980" y="8570"/>
                    </a:cubicBezTo>
                    <a:cubicBezTo>
                      <a:pt x="8980" y="10460"/>
                      <a:pt x="7467" y="11972"/>
                      <a:pt x="5609" y="11972"/>
                    </a:cubicBezTo>
                    <a:cubicBezTo>
                      <a:pt x="3781" y="11972"/>
                      <a:pt x="2269" y="10460"/>
                      <a:pt x="2269" y="8570"/>
                    </a:cubicBezTo>
                    <a:lnTo>
                      <a:pt x="2269" y="5797"/>
                    </a:lnTo>
                    <a:cubicBezTo>
                      <a:pt x="2521" y="5892"/>
                      <a:pt x="2742" y="5923"/>
                      <a:pt x="3025" y="5923"/>
                    </a:cubicBezTo>
                    <a:lnTo>
                      <a:pt x="7877" y="5923"/>
                    </a:lnTo>
                    <a:cubicBezTo>
                      <a:pt x="8066" y="5923"/>
                      <a:pt x="8224" y="5766"/>
                      <a:pt x="8224" y="5577"/>
                    </a:cubicBezTo>
                    <a:lnTo>
                      <a:pt x="8224" y="4821"/>
                    </a:lnTo>
                    <a:cubicBezTo>
                      <a:pt x="8224" y="4632"/>
                      <a:pt x="8381" y="4474"/>
                      <a:pt x="8570" y="4474"/>
                    </a:cubicBezTo>
                    <a:close/>
                    <a:moveTo>
                      <a:pt x="9358" y="0"/>
                    </a:moveTo>
                    <a:cubicBezTo>
                      <a:pt x="9271" y="0"/>
                      <a:pt x="9185" y="32"/>
                      <a:pt x="9106" y="95"/>
                    </a:cubicBezTo>
                    <a:cubicBezTo>
                      <a:pt x="9043" y="95"/>
                      <a:pt x="8791" y="378"/>
                      <a:pt x="8539" y="819"/>
                    </a:cubicBezTo>
                    <a:cubicBezTo>
                      <a:pt x="8318" y="756"/>
                      <a:pt x="8098" y="725"/>
                      <a:pt x="7877" y="725"/>
                    </a:cubicBezTo>
                    <a:cubicBezTo>
                      <a:pt x="7089" y="725"/>
                      <a:pt x="6365" y="1008"/>
                      <a:pt x="5735" y="1481"/>
                    </a:cubicBezTo>
                    <a:lnTo>
                      <a:pt x="2994" y="1481"/>
                    </a:lnTo>
                    <a:cubicBezTo>
                      <a:pt x="1765" y="1481"/>
                      <a:pt x="757" y="2458"/>
                      <a:pt x="757" y="3718"/>
                    </a:cubicBezTo>
                    <a:cubicBezTo>
                      <a:pt x="757" y="4379"/>
                      <a:pt x="1072" y="5010"/>
                      <a:pt x="1545" y="5419"/>
                    </a:cubicBezTo>
                    <a:cubicBezTo>
                      <a:pt x="1482" y="5451"/>
                      <a:pt x="1482" y="5545"/>
                      <a:pt x="1482" y="5577"/>
                    </a:cubicBezTo>
                    <a:lnTo>
                      <a:pt x="1482" y="5923"/>
                    </a:lnTo>
                    <a:cubicBezTo>
                      <a:pt x="662" y="5923"/>
                      <a:pt x="1" y="6585"/>
                      <a:pt x="1" y="7435"/>
                    </a:cubicBezTo>
                    <a:cubicBezTo>
                      <a:pt x="1" y="8255"/>
                      <a:pt x="662" y="8916"/>
                      <a:pt x="1482" y="8916"/>
                    </a:cubicBezTo>
                    <a:cubicBezTo>
                      <a:pt x="1702" y="10996"/>
                      <a:pt x="3435" y="12697"/>
                      <a:pt x="5577" y="12697"/>
                    </a:cubicBezTo>
                    <a:cubicBezTo>
                      <a:pt x="7877" y="12697"/>
                      <a:pt x="9673" y="10806"/>
                      <a:pt x="9673" y="8570"/>
                    </a:cubicBezTo>
                    <a:lnTo>
                      <a:pt x="9673" y="8223"/>
                    </a:lnTo>
                    <a:lnTo>
                      <a:pt x="10429" y="8223"/>
                    </a:lnTo>
                    <a:cubicBezTo>
                      <a:pt x="11248" y="8223"/>
                      <a:pt x="11941" y="7530"/>
                      <a:pt x="11941" y="6711"/>
                    </a:cubicBezTo>
                    <a:cubicBezTo>
                      <a:pt x="11973" y="6049"/>
                      <a:pt x="11563" y="5482"/>
                      <a:pt x="10965" y="5293"/>
                    </a:cubicBezTo>
                    <a:cubicBezTo>
                      <a:pt x="11122" y="4915"/>
                      <a:pt x="11217" y="4506"/>
                      <a:pt x="11217" y="4064"/>
                    </a:cubicBezTo>
                    <a:cubicBezTo>
                      <a:pt x="11217" y="3718"/>
                      <a:pt x="11185" y="3403"/>
                      <a:pt x="11059" y="3056"/>
                    </a:cubicBezTo>
                    <a:cubicBezTo>
                      <a:pt x="11626" y="2584"/>
                      <a:pt x="11973" y="1859"/>
                      <a:pt x="11973" y="1071"/>
                    </a:cubicBezTo>
                    <a:cubicBezTo>
                      <a:pt x="11973" y="882"/>
                      <a:pt x="11815" y="725"/>
                      <a:pt x="11626" y="725"/>
                    </a:cubicBezTo>
                    <a:cubicBezTo>
                      <a:pt x="11154" y="725"/>
                      <a:pt x="10713" y="851"/>
                      <a:pt x="10303" y="1071"/>
                    </a:cubicBezTo>
                    <a:cubicBezTo>
                      <a:pt x="10082" y="504"/>
                      <a:pt x="9641" y="95"/>
                      <a:pt x="9610" y="95"/>
                    </a:cubicBezTo>
                    <a:cubicBezTo>
                      <a:pt x="9531" y="32"/>
                      <a:pt x="9444" y="0"/>
                      <a:pt x="9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5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4FABA4-F3B6-4054-8891-242457882737}"/>
              </a:ext>
            </a:extLst>
          </p:cNvPr>
          <p:cNvGrpSpPr/>
          <p:nvPr/>
        </p:nvGrpSpPr>
        <p:grpSpPr>
          <a:xfrm>
            <a:off x="1728787" y="1819274"/>
            <a:ext cx="5686425" cy="2304175"/>
            <a:chOff x="457200" y="1421688"/>
            <a:chExt cx="7716615" cy="3330412"/>
          </a:xfrm>
        </p:grpSpPr>
        <p:sp>
          <p:nvSpPr>
            <p:cNvPr id="708" name="Google Shape;708;p35"/>
            <p:cNvSpPr/>
            <p:nvPr/>
          </p:nvSpPr>
          <p:spPr>
            <a:xfrm>
              <a:off x="460376" y="1421700"/>
              <a:ext cx="594300" cy="59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09" name="Google Shape;709;p35"/>
            <p:cNvSpPr txBox="1"/>
            <p:nvPr/>
          </p:nvSpPr>
          <p:spPr>
            <a:xfrm>
              <a:off x="457200" y="2448450"/>
              <a:ext cx="1689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9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0" name="Google Shape;710;p35"/>
            <p:cNvSpPr txBox="1"/>
            <p:nvPr/>
          </p:nvSpPr>
          <p:spPr>
            <a:xfrm>
              <a:off x="457200" y="2224050"/>
              <a:ext cx="9993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1.</a:t>
              </a:r>
              <a:endParaRPr sz="1050" dirty="0"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712" name="Google Shape;712;p35"/>
            <p:cNvSpPr/>
            <p:nvPr/>
          </p:nvSpPr>
          <p:spPr>
            <a:xfrm rot="-3810237">
              <a:off x="5165988" y="1538703"/>
              <a:ext cx="3007827" cy="3007827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13" name="Google Shape;713;p35"/>
            <p:cNvSpPr/>
            <p:nvPr/>
          </p:nvSpPr>
          <p:spPr>
            <a:xfrm rot="-3905906">
              <a:off x="5448063" y="1822011"/>
              <a:ext cx="2440266" cy="2440266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14" name="Google Shape;714;p35"/>
            <p:cNvSpPr/>
            <p:nvPr/>
          </p:nvSpPr>
          <p:spPr>
            <a:xfrm rot="-4222901">
              <a:off x="5742693" y="2114210"/>
              <a:ext cx="1855831" cy="1855831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15" name="Google Shape;715;p35"/>
            <p:cNvSpPr/>
            <p:nvPr/>
          </p:nvSpPr>
          <p:spPr>
            <a:xfrm rot="-4538335">
              <a:off x="6058010" y="2431767"/>
              <a:ext cx="1219198" cy="1219198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460376" y="3268750"/>
              <a:ext cx="594300" cy="59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17" name="Google Shape;717;p35"/>
            <p:cNvSpPr txBox="1"/>
            <p:nvPr/>
          </p:nvSpPr>
          <p:spPr>
            <a:xfrm>
              <a:off x="457200" y="4295500"/>
              <a:ext cx="1689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9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8" name="Google Shape;718;p35"/>
            <p:cNvSpPr txBox="1"/>
            <p:nvPr/>
          </p:nvSpPr>
          <p:spPr>
            <a:xfrm>
              <a:off x="457200" y="4071100"/>
              <a:ext cx="9993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3.</a:t>
              </a:r>
              <a:endParaRPr sz="1050" dirty="0"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719" name="Google Shape;719;p35"/>
            <p:cNvSpPr txBox="1"/>
            <p:nvPr/>
          </p:nvSpPr>
          <p:spPr>
            <a:xfrm>
              <a:off x="1128625" y="3268738"/>
              <a:ext cx="890400" cy="5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2776451" y="1421700"/>
              <a:ext cx="594300" cy="594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21" name="Google Shape;721;p35"/>
            <p:cNvSpPr txBox="1"/>
            <p:nvPr/>
          </p:nvSpPr>
          <p:spPr>
            <a:xfrm>
              <a:off x="2773275" y="2448450"/>
              <a:ext cx="1689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2" name="Google Shape;722;p35"/>
            <p:cNvSpPr txBox="1"/>
            <p:nvPr/>
          </p:nvSpPr>
          <p:spPr>
            <a:xfrm>
              <a:off x="2773275" y="2224050"/>
              <a:ext cx="11145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2.</a:t>
              </a:r>
              <a:endParaRPr sz="1050" dirty="0"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723" name="Google Shape;723;p35"/>
            <p:cNvSpPr txBox="1"/>
            <p:nvPr/>
          </p:nvSpPr>
          <p:spPr>
            <a:xfrm>
              <a:off x="3444700" y="1421688"/>
              <a:ext cx="890400" cy="5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2776451" y="3268750"/>
              <a:ext cx="594300" cy="59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25" name="Google Shape;725;p35"/>
            <p:cNvSpPr txBox="1"/>
            <p:nvPr/>
          </p:nvSpPr>
          <p:spPr>
            <a:xfrm>
              <a:off x="2773275" y="4295500"/>
              <a:ext cx="1689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6" name="Google Shape;726;p35"/>
            <p:cNvSpPr txBox="1"/>
            <p:nvPr/>
          </p:nvSpPr>
          <p:spPr>
            <a:xfrm>
              <a:off x="2773275" y="4071100"/>
              <a:ext cx="11145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4.</a:t>
              </a:r>
              <a:endParaRPr sz="1050" dirty="0"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727" name="Google Shape;727;p35"/>
            <p:cNvSpPr txBox="1"/>
            <p:nvPr/>
          </p:nvSpPr>
          <p:spPr>
            <a:xfrm>
              <a:off x="3444700" y="3268738"/>
              <a:ext cx="890400" cy="5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  <p:grpSp>
          <p:nvGrpSpPr>
            <p:cNvPr id="728" name="Google Shape;728;p35"/>
            <p:cNvGrpSpPr/>
            <p:nvPr/>
          </p:nvGrpSpPr>
          <p:grpSpPr>
            <a:xfrm>
              <a:off x="573897" y="1547379"/>
              <a:ext cx="367258" cy="342942"/>
              <a:chOff x="-21299475" y="2798025"/>
              <a:chExt cx="307200" cy="286525"/>
            </a:xfrm>
          </p:grpSpPr>
          <p:sp>
            <p:nvSpPr>
              <p:cNvPr id="729" name="Google Shape;729;p35"/>
              <p:cNvSpPr/>
              <p:nvPr/>
            </p:nvSpPr>
            <p:spPr>
              <a:xfrm>
                <a:off x="-21153750" y="2798025"/>
                <a:ext cx="17350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143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65"/>
                    </a:lnTo>
                    <a:cubicBezTo>
                      <a:pt x="0" y="1985"/>
                      <a:pt x="158" y="2143"/>
                      <a:pt x="347" y="2143"/>
                    </a:cubicBezTo>
                    <a:cubicBezTo>
                      <a:pt x="536" y="2143"/>
                      <a:pt x="693" y="1985"/>
                      <a:pt x="693" y="176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-21256925" y="2838400"/>
                <a:ext cx="4570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781" extrusionOk="0">
                    <a:moveTo>
                      <a:pt x="410" y="0"/>
                    </a:moveTo>
                    <a:cubicBezTo>
                      <a:pt x="323" y="0"/>
                      <a:pt x="236" y="39"/>
                      <a:pt x="158" y="118"/>
                    </a:cubicBezTo>
                    <a:cubicBezTo>
                      <a:pt x="0" y="276"/>
                      <a:pt x="0" y="465"/>
                      <a:pt x="158" y="622"/>
                    </a:cubicBezTo>
                    <a:lnTo>
                      <a:pt x="1166" y="1662"/>
                    </a:lnTo>
                    <a:cubicBezTo>
                      <a:pt x="1245" y="1741"/>
                      <a:pt x="1331" y="1780"/>
                      <a:pt x="1418" y="1780"/>
                    </a:cubicBezTo>
                    <a:cubicBezTo>
                      <a:pt x="1504" y="1780"/>
                      <a:pt x="1591" y="1741"/>
                      <a:pt x="1670" y="1662"/>
                    </a:cubicBezTo>
                    <a:cubicBezTo>
                      <a:pt x="1827" y="1504"/>
                      <a:pt x="1827" y="1315"/>
                      <a:pt x="1670" y="1158"/>
                    </a:cubicBezTo>
                    <a:lnTo>
                      <a:pt x="662" y="118"/>
                    </a:lnTo>
                    <a:cubicBezTo>
                      <a:pt x="583" y="39"/>
                      <a:pt x="496" y="0"/>
                      <a:pt x="4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-21079725" y="2838400"/>
                <a:ext cx="4570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781" extrusionOk="0">
                    <a:moveTo>
                      <a:pt x="1418" y="0"/>
                    </a:moveTo>
                    <a:cubicBezTo>
                      <a:pt x="1332" y="0"/>
                      <a:pt x="1245" y="39"/>
                      <a:pt x="1166" y="118"/>
                    </a:cubicBezTo>
                    <a:lnTo>
                      <a:pt x="158" y="1158"/>
                    </a:lnTo>
                    <a:cubicBezTo>
                      <a:pt x="1" y="1315"/>
                      <a:pt x="1" y="1504"/>
                      <a:pt x="158" y="1662"/>
                    </a:cubicBezTo>
                    <a:cubicBezTo>
                      <a:pt x="237" y="1741"/>
                      <a:pt x="324" y="1780"/>
                      <a:pt x="410" y="1780"/>
                    </a:cubicBezTo>
                    <a:cubicBezTo>
                      <a:pt x="497" y="1780"/>
                      <a:pt x="584" y="1741"/>
                      <a:pt x="662" y="1662"/>
                    </a:cubicBezTo>
                    <a:lnTo>
                      <a:pt x="1671" y="622"/>
                    </a:lnTo>
                    <a:cubicBezTo>
                      <a:pt x="1828" y="465"/>
                      <a:pt x="1828" y="276"/>
                      <a:pt x="1671" y="118"/>
                    </a:cubicBezTo>
                    <a:cubicBezTo>
                      <a:pt x="1592" y="39"/>
                      <a:pt x="1505" y="0"/>
                      <a:pt x="14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-21113575" y="2825000"/>
                <a:ext cx="2680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02" extrusionOk="0">
                    <a:moveTo>
                      <a:pt x="647" y="0"/>
                    </a:moveTo>
                    <a:cubicBezTo>
                      <a:pt x="510" y="0"/>
                      <a:pt x="386" y="71"/>
                      <a:pt x="315" y="213"/>
                    </a:cubicBezTo>
                    <a:lnTo>
                      <a:pt x="32" y="906"/>
                    </a:lnTo>
                    <a:cubicBezTo>
                      <a:pt x="0" y="1095"/>
                      <a:pt x="95" y="1284"/>
                      <a:pt x="252" y="1379"/>
                    </a:cubicBezTo>
                    <a:cubicBezTo>
                      <a:pt x="298" y="1394"/>
                      <a:pt x="344" y="1402"/>
                      <a:pt x="388" y="1402"/>
                    </a:cubicBezTo>
                    <a:cubicBezTo>
                      <a:pt x="527" y="1402"/>
                      <a:pt x="653" y="1325"/>
                      <a:pt x="725" y="1158"/>
                    </a:cubicBezTo>
                    <a:lnTo>
                      <a:pt x="977" y="497"/>
                    </a:lnTo>
                    <a:cubicBezTo>
                      <a:pt x="1071" y="308"/>
                      <a:pt x="977" y="119"/>
                      <a:pt x="788" y="24"/>
                    </a:cubicBezTo>
                    <a:cubicBezTo>
                      <a:pt x="740" y="8"/>
                      <a:pt x="693" y="0"/>
                      <a:pt x="6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-21204175" y="2825000"/>
                <a:ext cx="2760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402" extrusionOk="0">
                    <a:moveTo>
                      <a:pt x="429" y="0"/>
                    </a:moveTo>
                    <a:cubicBezTo>
                      <a:pt x="381" y="0"/>
                      <a:pt x="332" y="8"/>
                      <a:pt x="285" y="24"/>
                    </a:cubicBezTo>
                    <a:cubicBezTo>
                      <a:pt x="95" y="119"/>
                      <a:pt x="1" y="308"/>
                      <a:pt x="95" y="497"/>
                    </a:cubicBezTo>
                    <a:lnTo>
                      <a:pt x="348" y="1158"/>
                    </a:lnTo>
                    <a:cubicBezTo>
                      <a:pt x="419" y="1325"/>
                      <a:pt x="545" y="1402"/>
                      <a:pt x="684" y="1402"/>
                    </a:cubicBezTo>
                    <a:cubicBezTo>
                      <a:pt x="728" y="1402"/>
                      <a:pt x="774" y="1394"/>
                      <a:pt x="820" y="1379"/>
                    </a:cubicBezTo>
                    <a:cubicBezTo>
                      <a:pt x="1041" y="1284"/>
                      <a:pt x="1104" y="1095"/>
                      <a:pt x="1041" y="906"/>
                    </a:cubicBezTo>
                    <a:lnTo>
                      <a:pt x="757" y="213"/>
                    </a:lnTo>
                    <a:cubicBezTo>
                      <a:pt x="710" y="71"/>
                      <a:pt x="574" y="0"/>
                      <a:pt x="4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-21297900" y="2940575"/>
                <a:ext cx="543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828" y="725"/>
                    </a:lnTo>
                    <a:cubicBezTo>
                      <a:pt x="2017" y="725"/>
                      <a:pt x="2175" y="568"/>
                      <a:pt x="2175" y="379"/>
                    </a:cubicBezTo>
                    <a:cubicBezTo>
                      <a:pt x="2175" y="158"/>
                      <a:pt x="2017" y="1"/>
                      <a:pt x="18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-21047425" y="2940575"/>
                <a:ext cx="543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47" y="725"/>
                    </a:cubicBezTo>
                    <a:lnTo>
                      <a:pt x="1796" y="725"/>
                    </a:lnTo>
                    <a:cubicBezTo>
                      <a:pt x="2017" y="725"/>
                      <a:pt x="2174" y="568"/>
                      <a:pt x="2174" y="379"/>
                    </a:cubicBezTo>
                    <a:cubicBezTo>
                      <a:pt x="2174" y="158"/>
                      <a:pt x="2017" y="1"/>
                      <a:pt x="17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-21056100" y="2892750"/>
                <a:ext cx="370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06" extrusionOk="0">
                    <a:moveTo>
                      <a:pt x="1082" y="0"/>
                    </a:moveTo>
                    <a:cubicBezTo>
                      <a:pt x="1038" y="0"/>
                      <a:pt x="992" y="8"/>
                      <a:pt x="946" y="23"/>
                    </a:cubicBezTo>
                    <a:lnTo>
                      <a:pt x="284" y="307"/>
                    </a:lnTo>
                    <a:cubicBezTo>
                      <a:pt x="64" y="433"/>
                      <a:pt x="1" y="622"/>
                      <a:pt x="64" y="780"/>
                    </a:cubicBezTo>
                    <a:cubicBezTo>
                      <a:pt x="133" y="918"/>
                      <a:pt x="253" y="1006"/>
                      <a:pt x="386" y="1006"/>
                    </a:cubicBezTo>
                    <a:cubicBezTo>
                      <a:pt x="435" y="1006"/>
                      <a:pt x="486" y="994"/>
                      <a:pt x="536" y="969"/>
                    </a:cubicBezTo>
                    <a:lnTo>
                      <a:pt x="1198" y="717"/>
                    </a:lnTo>
                    <a:cubicBezTo>
                      <a:pt x="1419" y="622"/>
                      <a:pt x="1482" y="433"/>
                      <a:pt x="1419" y="244"/>
                    </a:cubicBezTo>
                    <a:cubicBezTo>
                      <a:pt x="1347" y="77"/>
                      <a:pt x="1221" y="0"/>
                      <a:pt x="10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-21271100" y="2893975"/>
                <a:ext cx="378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006" extrusionOk="0">
                    <a:moveTo>
                      <a:pt x="398" y="0"/>
                    </a:moveTo>
                    <a:cubicBezTo>
                      <a:pt x="254" y="0"/>
                      <a:pt x="141" y="88"/>
                      <a:pt x="95" y="227"/>
                    </a:cubicBezTo>
                    <a:cubicBezTo>
                      <a:pt x="0" y="416"/>
                      <a:pt x="95" y="605"/>
                      <a:pt x="284" y="699"/>
                    </a:cubicBezTo>
                    <a:lnTo>
                      <a:pt x="945" y="983"/>
                    </a:lnTo>
                    <a:cubicBezTo>
                      <a:pt x="991" y="998"/>
                      <a:pt x="1039" y="1006"/>
                      <a:pt x="1086" y="1006"/>
                    </a:cubicBezTo>
                    <a:cubicBezTo>
                      <a:pt x="1232" y="1006"/>
                      <a:pt x="1370" y="929"/>
                      <a:pt x="1418" y="762"/>
                    </a:cubicBezTo>
                    <a:cubicBezTo>
                      <a:pt x="1512" y="573"/>
                      <a:pt x="1418" y="384"/>
                      <a:pt x="1229" y="290"/>
                    </a:cubicBezTo>
                    <a:lnTo>
                      <a:pt x="567" y="37"/>
                    </a:lnTo>
                    <a:cubicBezTo>
                      <a:pt x="508" y="12"/>
                      <a:pt x="451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-21298675" y="3049275"/>
                <a:ext cx="3064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2256" h="1411" extrusionOk="0">
                    <a:moveTo>
                      <a:pt x="1832" y="0"/>
                    </a:moveTo>
                    <a:cubicBezTo>
                      <a:pt x="1379" y="0"/>
                      <a:pt x="930" y="126"/>
                      <a:pt x="567" y="378"/>
                    </a:cubicBezTo>
                    <a:cubicBezTo>
                      <a:pt x="473" y="441"/>
                      <a:pt x="347" y="505"/>
                      <a:pt x="284" y="536"/>
                    </a:cubicBezTo>
                    <a:cubicBezTo>
                      <a:pt x="95" y="631"/>
                      <a:pt x="0" y="820"/>
                      <a:pt x="95" y="1009"/>
                    </a:cubicBezTo>
                    <a:cubicBezTo>
                      <a:pt x="143" y="1176"/>
                      <a:pt x="263" y="1252"/>
                      <a:pt x="414" y="1252"/>
                    </a:cubicBezTo>
                    <a:cubicBezTo>
                      <a:pt x="462" y="1252"/>
                      <a:pt x="514" y="1244"/>
                      <a:pt x="567" y="1229"/>
                    </a:cubicBezTo>
                    <a:cubicBezTo>
                      <a:pt x="725" y="1166"/>
                      <a:pt x="819" y="1103"/>
                      <a:pt x="946" y="1009"/>
                    </a:cubicBezTo>
                    <a:cubicBezTo>
                      <a:pt x="1198" y="835"/>
                      <a:pt x="1505" y="749"/>
                      <a:pt x="1816" y="749"/>
                    </a:cubicBezTo>
                    <a:cubicBezTo>
                      <a:pt x="2127" y="749"/>
                      <a:pt x="2442" y="835"/>
                      <a:pt x="2710" y="1009"/>
                    </a:cubicBezTo>
                    <a:cubicBezTo>
                      <a:pt x="3104" y="1276"/>
                      <a:pt x="3553" y="1410"/>
                      <a:pt x="3994" y="1410"/>
                    </a:cubicBezTo>
                    <a:cubicBezTo>
                      <a:pt x="4435" y="1410"/>
                      <a:pt x="4868" y="1276"/>
                      <a:pt x="5230" y="1009"/>
                    </a:cubicBezTo>
                    <a:cubicBezTo>
                      <a:pt x="5498" y="835"/>
                      <a:pt x="5805" y="749"/>
                      <a:pt x="6108" y="749"/>
                    </a:cubicBezTo>
                    <a:cubicBezTo>
                      <a:pt x="6412" y="749"/>
                      <a:pt x="6711" y="835"/>
                      <a:pt x="6963" y="1009"/>
                    </a:cubicBezTo>
                    <a:cubicBezTo>
                      <a:pt x="7357" y="1276"/>
                      <a:pt x="7806" y="1410"/>
                      <a:pt x="8247" y="1410"/>
                    </a:cubicBezTo>
                    <a:cubicBezTo>
                      <a:pt x="8688" y="1410"/>
                      <a:pt x="9121" y="1276"/>
                      <a:pt x="9483" y="1009"/>
                    </a:cubicBezTo>
                    <a:cubicBezTo>
                      <a:pt x="9751" y="835"/>
                      <a:pt x="10058" y="749"/>
                      <a:pt x="10369" y="749"/>
                    </a:cubicBezTo>
                    <a:cubicBezTo>
                      <a:pt x="10681" y="749"/>
                      <a:pt x="10996" y="835"/>
                      <a:pt x="11279" y="1009"/>
                    </a:cubicBezTo>
                    <a:cubicBezTo>
                      <a:pt x="11437" y="1103"/>
                      <a:pt x="11531" y="1166"/>
                      <a:pt x="11689" y="1261"/>
                    </a:cubicBezTo>
                    <a:cubicBezTo>
                      <a:pt x="11736" y="1274"/>
                      <a:pt x="11782" y="1280"/>
                      <a:pt x="11825" y="1280"/>
                    </a:cubicBezTo>
                    <a:cubicBezTo>
                      <a:pt x="11984" y="1280"/>
                      <a:pt x="12112" y="1195"/>
                      <a:pt x="12161" y="1072"/>
                    </a:cubicBezTo>
                    <a:cubicBezTo>
                      <a:pt x="12256" y="820"/>
                      <a:pt x="12161" y="599"/>
                      <a:pt x="11972" y="536"/>
                    </a:cubicBezTo>
                    <a:cubicBezTo>
                      <a:pt x="11846" y="505"/>
                      <a:pt x="11783" y="473"/>
                      <a:pt x="11657" y="378"/>
                    </a:cubicBezTo>
                    <a:cubicBezTo>
                      <a:pt x="11279" y="126"/>
                      <a:pt x="10830" y="0"/>
                      <a:pt x="10381" y="0"/>
                    </a:cubicBezTo>
                    <a:cubicBezTo>
                      <a:pt x="9932" y="0"/>
                      <a:pt x="9483" y="126"/>
                      <a:pt x="9105" y="378"/>
                    </a:cubicBezTo>
                    <a:cubicBezTo>
                      <a:pt x="8853" y="568"/>
                      <a:pt x="8546" y="662"/>
                      <a:pt x="8239" y="662"/>
                    </a:cubicBezTo>
                    <a:cubicBezTo>
                      <a:pt x="7932" y="662"/>
                      <a:pt x="7625" y="568"/>
                      <a:pt x="7373" y="378"/>
                    </a:cubicBezTo>
                    <a:cubicBezTo>
                      <a:pt x="6979" y="126"/>
                      <a:pt x="6538" y="0"/>
                      <a:pt x="6101" y="0"/>
                    </a:cubicBezTo>
                    <a:cubicBezTo>
                      <a:pt x="5663" y="0"/>
                      <a:pt x="5230" y="126"/>
                      <a:pt x="4852" y="378"/>
                    </a:cubicBezTo>
                    <a:cubicBezTo>
                      <a:pt x="4600" y="568"/>
                      <a:pt x="4293" y="662"/>
                      <a:pt x="3986" y="662"/>
                    </a:cubicBezTo>
                    <a:cubicBezTo>
                      <a:pt x="3679" y="662"/>
                      <a:pt x="3371" y="568"/>
                      <a:pt x="3119" y="378"/>
                    </a:cubicBezTo>
                    <a:cubicBezTo>
                      <a:pt x="2741" y="126"/>
                      <a:pt x="2284" y="0"/>
                      <a:pt x="18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-21298675" y="3013050"/>
                <a:ext cx="30640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12256" h="1387" extrusionOk="0">
                    <a:moveTo>
                      <a:pt x="1832" y="0"/>
                    </a:moveTo>
                    <a:cubicBezTo>
                      <a:pt x="1379" y="0"/>
                      <a:pt x="930" y="126"/>
                      <a:pt x="567" y="378"/>
                    </a:cubicBezTo>
                    <a:cubicBezTo>
                      <a:pt x="473" y="410"/>
                      <a:pt x="347" y="504"/>
                      <a:pt x="284" y="536"/>
                    </a:cubicBezTo>
                    <a:cubicBezTo>
                      <a:pt x="95" y="599"/>
                      <a:pt x="0" y="819"/>
                      <a:pt x="95" y="1008"/>
                    </a:cubicBezTo>
                    <a:cubicBezTo>
                      <a:pt x="141" y="1147"/>
                      <a:pt x="255" y="1234"/>
                      <a:pt x="399" y="1234"/>
                    </a:cubicBezTo>
                    <a:cubicBezTo>
                      <a:pt x="452" y="1234"/>
                      <a:pt x="508" y="1223"/>
                      <a:pt x="567" y="1197"/>
                    </a:cubicBezTo>
                    <a:cubicBezTo>
                      <a:pt x="725" y="1166"/>
                      <a:pt x="819" y="1071"/>
                      <a:pt x="946" y="1008"/>
                    </a:cubicBezTo>
                    <a:cubicBezTo>
                      <a:pt x="1198" y="835"/>
                      <a:pt x="1505" y="748"/>
                      <a:pt x="1816" y="748"/>
                    </a:cubicBezTo>
                    <a:cubicBezTo>
                      <a:pt x="2127" y="748"/>
                      <a:pt x="2442" y="835"/>
                      <a:pt x="2710" y="1008"/>
                    </a:cubicBezTo>
                    <a:cubicBezTo>
                      <a:pt x="3104" y="1260"/>
                      <a:pt x="3553" y="1386"/>
                      <a:pt x="3994" y="1386"/>
                    </a:cubicBezTo>
                    <a:cubicBezTo>
                      <a:pt x="4435" y="1386"/>
                      <a:pt x="4868" y="1260"/>
                      <a:pt x="5230" y="1008"/>
                    </a:cubicBezTo>
                    <a:cubicBezTo>
                      <a:pt x="5498" y="835"/>
                      <a:pt x="5805" y="748"/>
                      <a:pt x="6108" y="748"/>
                    </a:cubicBezTo>
                    <a:cubicBezTo>
                      <a:pt x="6412" y="748"/>
                      <a:pt x="6711" y="835"/>
                      <a:pt x="6963" y="1008"/>
                    </a:cubicBezTo>
                    <a:cubicBezTo>
                      <a:pt x="7357" y="1260"/>
                      <a:pt x="7806" y="1386"/>
                      <a:pt x="8247" y="1386"/>
                    </a:cubicBezTo>
                    <a:cubicBezTo>
                      <a:pt x="8688" y="1386"/>
                      <a:pt x="9121" y="1260"/>
                      <a:pt x="9483" y="1008"/>
                    </a:cubicBezTo>
                    <a:cubicBezTo>
                      <a:pt x="9751" y="835"/>
                      <a:pt x="10058" y="748"/>
                      <a:pt x="10369" y="748"/>
                    </a:cubicBezTo>
                    <a:cubicBezTo>
                      <a:pt x="10681" y="748"/>
                      <a:pt x="10996" y="835"/>
                      <a:pt x="11279" y="1008"/>
                    </a:cubicBezTo>
                    <a:cubicBezTo>
                      <a:pt x="11437" y="1071"/>
                      <a:pt x="11531" y="1166"/>
                      <a:pt x="11689" y="1229"/>
                    </a:cubicBezTo>
                    <a:cubicBezTo>
                      <a:pt x="11741" y="1251"/>
                      <a:pt x="11792" y="1261"/>
                      <a:pt x="11840" y="1261"/>
                    </a:cubicBezTo>
                    <a:cubicBezTo>
                      <a:pt x="11992" y="1261"/>
                      <a:pt x="12113" y="1160"/>
                      <a:pt x="12161" y="1040"/>
                    </a:cubicBezTo>
                    <a:cubicBezTo>
                      <a:pt x="12256" y="819"/>
                      <a:pt x="12161" y="630"/>
                      <a:pt x="11972" y="536"/>
                    </a:cubicBezTo>
                    <a:cubicBezTo>
                      <a:pt x="11846" y="504"/>
                      <a:pt x="11783" y="473"/>
                      <a:pt x="11657" y="378"/>
                    </a:cubicBezTo>
                    <a:cubicBezTo>
                      <a:pt x="11279" y="126"/>
                      <a:pt x="10830" y="0"/>
                      <a:pt x="10381" y="0"/>
                    </a:cubicBezTo>
                    <a:cubicBezTo>
                      <a:pt x="9932" y="0"/>
                      <a:pt x="9483" y="126"/>
                      <a:pt x="9105" y="378"/>
                    </a:cubicBezTo>
                    <a:cubicBezTo>
                      <a:pt x="8853" y="552"/>
                      <a:pt x="8546" y="638"/>
                      <a:pt x="8239" y="638"/>
                    </a:cubicBezTo>
                    <a:cubicBezTo>
                      <a:pt x="7932" y="638"/>
                      <a:pt x="7625" y="552"/>
                      <a:pt x="7373" y="378"/>
                    </a:cubicBezTo>
                    <a:cubicBezTo>
                      <a:pt x="6979" y="126"/>
                      <a:pt x="6538" y="0"/>
                      <a:pt x="6101" y="0"/>
                    </a:cubicBezTo>
                    <a:cubicBezTo>
                      <a:pt x="5663" y="0"/>
                      <a:pt x="5230" y="126"/>
                      <a:pt x="4852" y="378"/>
                    </a:cubicBezTo>
                    <a:cubicBezTo>
                      <a:pt x="4600" y="552"/>
                      <a:pt x="4293" y="638"/>
                      <a:pt x="3986" y="638"/>
                    </a:cubicBezTo>
                    <a:cubicBezTo>
                      <a:pt x="3679" y="638"/>
                      <a:pt x="3371" y="552"/>
                      <a:pt x="3119" y="378"/>
                    </a:cubicBezTo>
                    <a:cubicBezTo>
                      <a:pt x="2741" y="126"/>
                      <a:pt x="2284" y="0"/>
                      <a:pt x="18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-21299475" y="2868125"/>
                <a:ext cx="3072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5735" extrusionOk="0">
                    <a:moveTo>
                      <a:pt x="6144" y="788"/>
                    </a:moveTo>
                    <a:cubicBezTo>
                      <a:pt x="7531" y="788"/>
                      <a:pt x="8633" y="1891"/>
                      <a:pt x="8633" y="3245"/>
                    </a:cubicBezTo>
                    <a:cubicBezTo>
                      <a:pt x="8633" y="3938"/>
                      <a:pt x="8350" y="4506"/>
                      <a:pt x="7909" y="5010"/>
                    </a:cubicBezTo>
                    <a:cubicBezTo>
                      <a:pt x="7720" y="4947"/>
                      <a:pt x="7562" y="4884"/>
                      <a:pt x="7373" y="4758"/>
                    </a:cubicBezTo>
                    <a:cubicBezTo>
                      <a:pt x="7011" y="4506"/>
                      <a:pt x="6578" y="4379"/>
                      <a:pt x="6140" y="4379"/>
                    </a:cubicBezTo>
                    <a:cubicBezTo>
                      <a:pt x="5703" y="4379"/>
                      <a:pt x="5262" y="4506"/>
                      <a:pt x="4884" y="4758"/>
                    </a:cubicBezTo>
                    <a:cubicBezTo>
                      <a:pt x="4727" y="4884"/>
                      <a:pt x="4569" y="4947"/>
                      <a:pt x="4380" y="5010"/>
                    </a:cubicBezTo>
                    <a:cubicBezTo>
                      <a:pt x="3939" y="4537"/>
                      <a:pt x="3655" y="3875"/>
                      <a:pt x="3655" y="3245"/>
                    </a:cubicBezTo>
                    <a:cubicBezTo>
                      <a:pt x="3655" y="1891"/>
                      <a:pt x="4758" y="788"/>
                      <a:pt x="6144" y="788"/>
                    </a:cubicBezTo>
                    <a:close/>
                    <a:moveTo>
                      <a:pt x="6144" y="0"/>
                    </a:moveTo>
                    <a:cubicBezTo>
                      <a:pt x="4380" y="0"/>
                      <a:pt x="2931" y="1450"/>
                      <a:pt x="2931" y="3214"/>
                    </a:cubicBezTo>
                    <a:cubicBezTo>
                      <a:pt x="2931" y="3812"/>
                      <a:pt x="3088" y="4411"/>
                      <a:pt x="3372" y="4884"/>
                    </a:cubicBezTo>
                    <a:cubicBezTo>
                      <a:pt x="3277" y="4852"/>
                      <a:pt x="3183" y="4789"/>
                      <a:pt x="3120" y="4726"/>
                    </a:cubicBezTo>
                    <a:cubicBezTo>
                      <a:pt x="2742" y="4474"/>
                      <a:pt x="2285" y="4348"/>
                      <a:pt x="1832" y="4348"/>
                    </a:cubicBezTo>
                    <a:cubicBezTo>
                      <a:pt x="1379" y="4348"/>
                      <a:pt x="930" y="4474"/>
                      <a:pt x="568" y="4726"/>
                    </a:cubicBezTo>
                    <a:cubicBezTo>
                      <a:pt x="473" y="4758"/>
                      <a:pt x="347" y="4852"/>
                      <a:pt x="284" y="4884"/>
                    </a:cubicBezTo>
                    <a:cubicBezTo>
                      <a:pt x="95" y="4947"/>
                      <a:pt x="1" y="5167"/>
                      <a:pt x="95" y="5356"/>
                    </a:cubicBezTo>
                    <a:cubicBezTo>
                      <a:pt x="143" y="5498"/>
                      <a:pt x="261" y="5569"/>
                      <a:pt x="410" y="5569"/>
                    </a:cubicBezTo>
                    <a:cubicBezTo>
                      <a:pt x="460" y="5569"/>
                      <a:pt x="513" y="5561"/>
                      <a:pt x="568" y="5545"/>
                    </a:cubicBezTo>
                    <a:cubicBezTo>
                      <a:pt x="725" y="5514"/>
                      <a:pt x="820" y="5419"/>
                      <a:pt x="946" y="5356"/>
                    </a:cubicBezTo>
                    <a:cubicBezTo>
                      <a:pt x="1198" y="5183"/>
                      <a:pt x="1505" y="5096"/>
                      <a:pt x="1816" y="5096"/>
                    </a:cubicBezTo>
                    <a:cubicBezTo>
                      <a:pt x="2127" y="5096"/>
                      <a:pt x="2442" y="5183"/>
                      <a:pt x="2710" y="5356"/>
                    </a:cubicBezTo>
                    <a:cubicBezTo>
                      <a:pt x="3104" y="5608"/>
                      <a:pt x="3553" y="5734"/>
                      <a:pt x="3994" y="5734"/>
                    </a:cubicBezTo>
                    <a:cubicBezTo>
                      <a:pt x="4435" y="5734"/>
                      <a:pt x="4868" y="5608"/>
                      <a:pt x="5231" y="5356"/>
                    </a:cubicBezTo>
                    <a:cubicBezTo>
                      <a:pt x="5498" y="5183"/>
                      <a:pt x="5806" y="5096"/>
                      <a:pt x="6109" y="5096"/>
                    </a:cubicBezTo>
                    <a:cubicBezTo>
                      <a:pt x="6412" y="5096"/>
                      <a:pt x="6711" y="5183"/>
                      <a:pt x="6963" y="5356"/>
                    </a:cubicBezTo>
                    <a:cubicBezTo>
                      <a:pt x="7357" y="5608"/>
                      <a:pt x="7806" y="5734"/>
                      <a:pt x="8247" y="5734"/>
                    </a:cubicBezTo>
                    <a:cubicBezTo>
                      <a:pt x="8688" y="5734"/>
                      <a:pt x="9122" y="5608"/>
                      <a:pt x="9484" y="5356"/>
                    </a:cubicBezTo>
                    <a:cubicBezTo>
                      <a:pt x="9752" y="5183"/>
                      <a:pt x="10059" y="5096"/>
                      <a:pt x="10370" y="5096"/>
                    </a:cubicBezTo>
                    <a:cubicBezTo>
                      <a:pt x="10681" y="5096"/>
                      <a:pt x="10996" y="5183"/>
                      <a:pt x="11280" y="5356"/>
                    </a:cubicBezTo>
                    <a:cubicBezTo>
                      <a:pt x="11437" y="5419"/>
                      <a:pt x="11532" y="5514"/>
                      <a:pt x="11689" y="5577"/>
                    </a:cubicBezTo>
                    <a:cubicBezTo>
                      <a:pt x="11742" y="5599"/>
                      <a:pt x="11793" y="5609"/>
                      <a:pt x="11840" y="5609"/>
                    </a:cubicBezTo>
                    <a:cubicBezTo>
                      <a:pt x="11993" y="5609"/>
                      <a:pt x="12114" y="5508"/>
                      <a:pt x="12162" y="5388"/>
                    </a:cubicBezTo>
                    <a:cubicBezTo>
                      <a:pt x="12288" y="5199"/>
                      <a:pt x="12193" y="5010"/>
                      <a:pt x="12004" y="4915"/>
                    </a:cubicBezTo>
                    <a:cubicBezTo>
                      <a:pt x="11878" y="4884"/>
                      <a:pt x="11815" y="4852"/>
                      <a:pt x="11689" y="4758"/>
                    </a:cubicBezTo>
                    <a:cubicBezTo>
                      <a:pt x="11311" y="4506"/>
                      <a:pt x="10862" y="4379"/>
                      <a:pt x="10413" y="4379"/>
                    </a:cubicBezTo>
                    <a:cubicBezTo>
                      <a:pt x="9964" y="4379"/>
                      <a:pt x="9515" y="4506"/>
                      <a:pt x="9137" y="4758"/>
                    </a:cubicBezTo>
                    <a:lnTo>
                      <a:pt x="8885" y="4884"/>
                    </a:lnTo>
                    <a:cubicBezTo>
                      <a:pt x="9169" y="4379"/>
                      <a:pt x="9358" y="3812"/>
                      <a:pt x="9358" y="3214"/>
                    </a:cubicBezTo>
                    <a:cubicBezTo>
                      <a:pt x="9358" y="1450"/>
                      <a:pt x="7909" y="0"/>
                      <a:pt x="6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</p:grpSp>
        <p:grpSp>
          <p:nvGrpSpPr>
            <p:cNvPr id="741" name="Google Shape;741;p35"/>
            <p:cNvGrpSpPr/>
            <p:nvPr/>
          </p:nvGrpSpPr>
          <p:grpSpPr>
            <a:xfrm>
              <a:off x="2890451" y="3383014"/>
              <a:ext cx="366301" cy="365773"/>
              <a:chOff x="-15719925" y="2416825"/>
              <a:chExt cx="306400" cy="305600"/>
            </a:xfrm>
          </p:grpSpPr>
          <p:sp>
            <p:nvSpPr>
              <p:cNvPr id="742" name="Google Shape;742;p35"/>
              <p:cNvSpPr/>
              <p:nvPr/>
            </p:nvSpPr>
            <p:spPr>
              <a:xfrm>
                <a:off x="-15719925" y="2416825"/>
                <a:ext cx="306400" cy="305600"/>
              </a:xfrm>
              <a:custGeom>
                <a:avLst/>
                <a:gdLst/>
                <a:ahLst/>
                <a:cxnLst/>
                <a:rect l="l" t="t" r="r" b="b"/>
                <a:pathLst>
                  <a:path w="12256" h="12224" extrusionOk="0">
                    <a:moveTo>
                      <a:pt x="6648" y="756"/>
                    </a:moveTo>
                    <a:lnTo>
                      <a:pt x="8002" y="3466"/>
                    </a:lnTo>
                    <a:cubicBezTo>
                      <a:pt x="8034" y="3560"/>
                      <a:pt x="8065" y="3592"/>
                      <a:pt x="8160" y="3623"/>
                    </a:cubicBezTo>
                    <a:lnTo>
                      <a:pt x="9451" y="4316"/>
                    </a:lnTo>
                    <a:lnTo>
                      <a:pt x="10617" y="7246"/>
                    </a:lnTo>
                    <a:lnTo>
                      <a:pt x="7845" y="7246"/>
                    </a:lnTo>
                    <a:lnTo>
                      <a:pt x="7215" y="5356"/>
                    </a:lnTo>
                    <a:cubicBezTo>
                      <a:pt x="7135" y="5198"/>
                      <a:pt x="6990" y="5128"/>
                      <a:pt x="6852" y="5128"/>
                    </a:cubicBezTo>
                    <a:cubicBezTo>
                      <a:pt x="6826" y="5128"/>
                      <a:pt x="6799" y="5130"/>
                      <a:pt x="6774" y="5135"/>
                    </a:cubicBezTo>
                    <a:cubicBezTo>
                      <a:pt x="6616" y="5167"/>
                      <a:pt x="6490" y="5419"/>
                      <a:pt x="6522" y="5576"/>
                    </a:cubicBezTo>
                    <a:lnTo>
                      <a:pt x="7089" y="7215"/>
                    </a:lnTo>
                    <a:lnTo>
                      <a:pt x="5167" y="7215"/>
                    </a:lnTo>
                    <a:lnTo>
                      <a:pt x="5797" y="4064"/>
                    </a:lnTo>
                    <a:cubicBezTo>
                      <a:pt x="5828" y="3875"/>
                      <a:pt x="5702" y="3686"/>
                      <a:pt x="5513" y="3623"/>
                    </a:cubicBezTo>
                    <a:cubicBezTo>
                      <a:pt x="5494" y="3620"/>
                      <a:pt x="5474" y="3618"/>
                      <a:pt x="5454" y="3618"/>
                    </a:cubicBezTo>
                    <a:cubicBezTo>
                      <a:pt x="5281" y="3618"/>
                      <a:pt x="5101" y="3737"/>
                      <a:pt x="5072" y="3907"/>
                    </a:cubicBezTo>
                    <a:lnTo>
                      <a:pt x="4411" y="7183"/>
                    </a:lnTo>
                    <a:lnTo>
                      <a:pt x="1607" y="7183"/>
                    </a:lnTo>
                    <a:lnTo>
                      <a:pt x="2142" y="4946"/>
                    </a:lnTo>
                    <a:lnTo>
                      <a:pt x="3466" y="4316"/>
                    </a:lnTo>
                    <a:cubicBezTo>
                      <a:pt x="3529" y="4253"/>
                      <a:pt x="3560" y="4222"/>
                      <a:pt x="3623" y="4159"/>
                    </a:cubicBezTo>
                    <a:lnTo>
                      <a:pt x="4253" y="2930"/>
                    </a:lnTo>
                    <a:lnTo>
                      <a:pt x="6175" y="2930"/>
                    </a:lnTo>
                    <a:cubicBezTo>
                      <a:pt x="6364" y="2930"/>
                      <a:pt x="6522" y="2772"/>
                      <a:pt x="6522" y="2583"/>
                    </a:cubicBezTo>
                    <a:cubicBezTo>
                      <a:pt x="6522" y="2363"/>
                      <a:pt x="6364" y="2205"/>
                      <a:pt x="6175" y="2205"/>
                    </a:cubicBezTo>
                    <a:lnTo>
                      <a:pt x="5230" y="2205"/>
                    </a:lnTo>
                    <a:lnTo>
                      <a:pt x="5702" y="756"/>
                    </a:lnTo>
                    <a:close/>
                    <a:moveTo>
                      <a:pt x="10397" y="7876"/>
                    </a:moveTo>
                    <a:lnTo>
                      <a:pt x="9830" y="8601"/>
                    </a:lnTo>
                    <a:lnTo>
                      <a:pt x="8916" y="8601"/>
                    </a:lnTo>
                    <a:cubicBezTo>
                      <a:pt x="8727" y="8601"/>
                      <a:pt x="8569" y="8758"/>
                      <a:pt x="8569" y="8947"/>
                    </a:cubicBezTo>
                    <a:cubicBezTo>
                      <a:pt x="8664" y="9199"/>
                      <a:pt x="8821" y="9357"/>
                      <a:pt x="9010" y="9357"/>
                    </a:cubicBezTo>
                    <a:lnTo>
                      <a:pt x="9357" y="9357"/>
                    </a:lnTo>
                    <a:lnTo>
                      <a:pt x="8821" y="10050"/>
                    </a:lnTo>
                    <a:lnTo>
                      <a:pt x="7561" y="10050"/>
                    </a:lnTo>
                    <a:cubicBezTo>
                      <a:pt x="7435" y="10050"/>
                      <a:pt x="7278" y="10145"/>
                      <a:pt x="7246" y="10239"/>
                    </a:cubicBezTo>
                    <a:lnTo>
                      <a:pt x="6616" y="11468"/>
                    </a:lnTo>
                    <a:lnTo>
                      <a:pt x="5576" y="11468"/>
                    </a:lnTo>
                    <a:lnTo>
                      <a:pt x="5041" y="10775"/>
                    </a:lnTo>
                    <a:lnTo>
                      <a:pt x="6080" y="10775"/>
                    </a:lnTo>
                    <a:cubicBezTo>
                      <a:pt x="6301" y="10775"/>
                      <a:pt x="6459" y="10617"/>
                      <a:pt x="6459" y="10397"/>
                    </a:cubicBezTo>
                    <a:cubicBezTo>
                      <a:pt x="6459" y="10208"/>
                      <a:pt x="6301" y="10050"/>
                      <a:pt x="6080" y="10050"/>
                    </a:cubicBezTo>
                    <a:lnTo>
                      <a:pt x="4474" y="10050"/>
                    </a:lnTo>
                    <a:lnTo>
                      <a:pt x="3529" y="8758"/>
                    </a:lnTo>
                    <a:cubicBezTo>
                      <a:pt x="3466" y="8664"/>
                      <a:pt x="3371" y="8601"/>
                      <a:pt x="3245" y="8601"/>
                    </a:cubicBezTo>
                    <a:lnTo>
                      <a:pt x="2048" y="8601"/>
                    </a:lnTo>
                    <a:lnTo>
                      <a:pt x="1670" y="7876"/>
                    </a:lnTo>
                    <a:close/>
                    <a:moveTo>
                      <a:pt x="5419" y="0"/>
                    </a:moveTo>
                    <a:cubicBezTo>
                      <a:pt x="5261" y="0"/>
                      <a:pt x="5135" y="126"/>
                      <a:pt x="5072" y="252"/>
                    </a:cubicBezTo>
                    <a:lnTo>
                      <a:pt x="4442" y="2174"/>
                    </a:lnTo>
                    <a:lnTo>
                      <a:pt x="3970" y="2174"/>
                    </a:lnTo>
                    <a:cubicBezTo>
                      <a:pt x="3844" y="2174"/>
                      <a:pt x="3686" y="2237"/>
                      <a:pt x="3655" y="2363"/>
                    </a:cubicBezTo>
                    <a:lnTo>
                      <a:pt x="2993" y="3718"/>
                    </a:lnTo>
                    <a:lnTo>
                      <a:pt x="1638" y="4379"/>
                    </a:lnTo>
                    <a:cubicBezTo>
                      <a:pt x="1575" y="4411"/>
                      <a:pt x="1481" y="4505"/>
                      <a:pt x="1449" y="4600"/>
                    </a:cubicBezTo>
                    <a:lnTo>
                      <a:pt x="819" y="7215"/>
                    </a:lnTo>
                    <a:lnTo>
                      <a:pt x="347" y="7215"/>
                    </a:lnTo>
                    <a:cubicBezTo>
                      <a:pt x="158" y="7215"/>
                      <a:pt x="0" y="7372"/>
                      <a:pt x="0" y="7561"/>
                    </a:cubicBezTo>
                    <a:cubicBezTo>
                      <a:pt x="0" y="7750"/>
                      <a:pt x="158" y="7908"/>
                      <a:pt x="347" y="7908"/>
                    </a:cubicBezTo>
                    <a:lnTo>
                      <a:pt x="851" y="7908"/>
                    </a:lnTo>
                    <a:lnTo>
                      <a:pt x="1481" y="9136"/>
                    </a:lnTo>
                    <a:cubicBezTo>
                      <a:pt x="1575" y="9262"/>
                      <a:pt x="1670" y="9325"/>
                      <a:pt x="1796" y="9325"/>
                    </a:cubicBezTo>
                    <a:lnTo>
                      <a:pt x="3056" y="9325"/>
                    </a:lnTo>
                    <a:lnTo>
                      <a:pt x="3623" y="10050"/>
                    </a:lnTo>
                    <a:lnTo>
                      <a:pt x="2552" y="10050"/>
                    </a:lnTo>
                    <a:cubicBezTo>
                      <a:pt x="2363" y="10050"/>
                      <a:pt x="2205" y="10208"/>
                      <a:pt x="2205" y="10397"/>
                    </a:cubicBezTo>
                    <a:cubicBezTo>
                      <a:pt x="2205" y="10617"/>
                      <a:pt x="2363" y="10775"/>
                      <a:pt x="2552" y="10775"/>
                    </a:cubicBezTo>
                    <a:lnTo>
                      <a:pt x="4159" y="10775"/>
                    </a:lnTo>
                    <a:lnTo>
                      <a:pt x="5104" y="12066"/>
                    </a:lnTo>
                    <a:cubicBezTo>
                      <a:pt x="5198" y="12129"/>
                      <a:pt x="5261" y="12224"/>
                      <a:pt x="5387" y="12224"/>
                    </a:cubicBezTo>
                    <a:lnTo>
                      <a:pt x="6805" y="12224"/>
                    </a:lnTo>
                    <a:cubicBezTo>
                      <a:pt x="6931" y="12224"/>
                      <a:pt x="7089" y="12129"/>
                      <a:pt x="7120" y="12035"/>
                    </a:cubicBezTo>
                    <a:lnTo>
                      <a:pt x="7750" y="10806"/>
                    </a:lnTo>
                    <a:lnTo>
                      <a:pt x="8979" y="10806"/>
                    </a:lnTo>
                    <a:cubicBezTo>
                      <a:pt x="9073" y="10806"/>
                      <a:pt x="9199" y="10775"/>
                      <a:pt x="9231" y="10649"/>
                    </a:cubicBezTo>
                    <a:lnTo>
                      <a:pt x="10176" y="9357"/>
                    </a:lnTo>
                    <a:lnTo>
                      <a:pt x="11184" y="9357"/>
                    </a:lnTo>
                    <a:cubicBezTo>
                      <a:pt x="11373" y="9357"/>
                      <a:pt x="11531" y="9199"/>
                      <a:pt x="11531" y="8979"/>
                    </a:cubicBezTo>
                    <a:cubicBezTo>
                      <a:pt x="11531" y="8790"/>
                      <a:pt x="11373" y="8632"/>
                      <a:pt x="11184" y="8632"/>
                    </a:cubicBezTo>
                    <a:lnTo>
                      <a:pt x="10775" y="8632"/>
                    </a:lnTo>
                    <a:lnTo>
                      <a:pt x="11342" y="7908"/>
                    </a:lnTo>
                    <a:lnTo>
                      <a:pt x="11877" y="7908"/>
                    </a:lnTo>
                    <a:cubicBezTo>
                      <a:pt x="12098" y="7908"/>
                      <a:pt x="12255" y="7750"/>
                      <a:pt x="12255" y="7561"/>
                    </a:cubicBezTo>
                    <a:cubicBezTo>
                      <a:pt x="12255" y="7372"/>
                      <a:pt x="12098" y="7215"/>
                      <a:pt x="11877" y="7215"/>
                    </a:cubicBezTo>
                    <a:lnTo>
                      <a:pt x="11373" y="7215"/>
                    </a:lnTo>
                    <a:lnTo>
                      <a:pt x="10019" y="3875"/>
                    </a:lnTo>
                    <a:cubicBezTo>
                      <a:pt x="9987" y="3781"/>
                      <a:pt x="9956" y="3718"/>
                      <a:pt x="9861" y="3655"/>
                    </a:cubicBezTo>
                    <a:lnTo>
                      <a:pt x="8538" y="2993"/>
                    </a:lnTo>
                    <a:lnTo>
                      <a:pt x="7152" y="189"/>
                    </a:lnTo>
                    <a:cubicBezTo>
                      <a:pt x="7089" y="95"/>
                      <a:pt x="6963" y="0"/>
                      <a:pt x="68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-15467900" y="2686175"/>
                <a:ext cx="535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47" y="694"/>
                    </a:cubicBezTo>
                    <a:lnTo>
                      <a:pt x="1796" y="694"/>
                    </a:lnTo>
                    <a:cubicBezTo>
                      <a:pt x="1985" y="694"/>
                      <a:pt x="2143" y="536"/>
                      <a:pt x="2143" y="347"/>
                    </a:cubicBezTo>
                    <a:cubicBezTo>
                      <a:pt x="2143" y="158"/>
                      <a:pt x="1985" y="1"/>
                      <a:pt x="17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-15718350" y="2703500"/>
                <a:ext cx="54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68"/>
                      <a:pt x="158" y="725"/>
                      <a:pt x="347" y="725"/>
                    </a:cubicBezTo>
                    <a:lnTo>
                      <a:pt x="1827" y="725"/>
                    </a:lnTo>
                    <a:cubicBezTo>
                      <a:pt x="2016" y="725"/>
                      <a:pt x="2174" y="568"/>
                      <a:pt x="2174" y="347"/>
                    </a:cubicBezTo>
                    <a:cubicBezTo>
                      <a:pt x="2174" y="158"/>
                      <a:pt x="2016" y="1"/>
                      <a:pt x="18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</p:grpSp>
        <p:grpSp>
          <p:nvGrpSpPr>
            <p:cNvPr id="745" name="Google Shape;745;p35"/>
            <p:cNvGrpSpPr/>
            <p:nvPr/>
          </p:nvGrpSpPr>
          <p:grpSpPr>
            <a:xfrm>
              <a:off x="572971" y="3383941"/>
              <a:ext cx="369111" cy="363917"/>
              <a:chOff x="-20550425" y="2789350"/>
              <a:chExt cx="308750" cy="304050"/>
            </a:xfrm>
          </p:grpSpPr>
          <p:sp>
            <p:nvSpPr>
              <p:cNvPr id="746" name="Google Shape;746;p35"/>
              <p:cNvSpPr/>
              <p:nvPr/>
            </p:nvSpPr>
            <p:spPr>
              <a:xfrm>
                <a:off x="-20550425" y="2824800"/>
                <a:ext cx="308750" cy="268600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10744" extrusionOk="0">
                    <a:moveTo>
                      <a:pt x="2962" y="662"/>
                    </a:moveTo>
                    <a:cubicBezTo>
                      <a:pt x="3403" y="662"/>
                      <a:pt x="3718" y="1009"/>
                      <a:pt x="3686" y="1450"/>
                    </a:cubicBezTo>
                    <a:cubicBezTo>
                      <a:pt x="3529" y="1481"/>
                      <a:pt x="3403" y="1576"/>
                      <a:pt x="3277" y="1670"/>
                    </a:cubicBezTo>
                    <a:cubicBezTo>
                      <a:pt x="3119" y="1828"/>
                      <a:pt x="3119" y="2048"/>
                      <a:pt x="3277" y="2206"/>
                    </a:cubicBezTo>
                    <a:cubicBezTo>
                      <a:pt x="3355" y="2285"/>
                      <a:pt x="3442" y="2324"/>
                      <a:pt x="3529" y="2324"/>
                    </a:cubicBezTo>
                    <a:cubicBezTo>
                      <a:pt x="3615" y="2324"/>
                      <a:pt x="3702" y="2285"/>
                      <a:pt x="3781" y="2206"/>
                    </a:cubicBezTo>
                    <a:cubicBezTo>
                      <a:pt x="3844" y="2174"/>
                      <a:pt x="3907" y="2111"/>
                      <a:pt x="3938" y="2111"/>
                    </a:cubicBezTo>
                    <a:lnTo>
                      <a:pt x="4064" y="2111"/>
                    </a:lnTo>
                    <a:cubicBezTo>
                      <a:pt x="4190" y="2111"/>
                      <a:pt x="4316" y="2237"/>
                      <a:pt x="4379" y="2363"/>
                    </a:cubicBezTo>
                    <a:cubicBezTo>
                      <a:pt x="4474" y="2584"/>
                      <a:pt x="4316" y="2836"/>
                      <a:pt x="4064" y="2836"/>
                    </a:cubicBezTo>
                    <a:lnTo>
                      <a:pt x="1953" y="2836"/>
                    </a:lnTo>
                    <a:cubicBezTo>
                      <a:pt x="1544" y="2836"/>
                      <a:pt x="1386" y="2489"/>
                      <a:pt x="1607" y="2237"/>
                    </a:cubicBezTo>
                    <a:cubicBezTo>
                      <a:pt x="1701" y="2174"/>
                      <a:pt x="1764" y="2111"/>
                      <a:pt x="1859" y="2111"/>
                    </a:cubicBezTo>
                    <a:lnTo>
                      <a:pt x="1985" y="2111"/>
                    </a:lnTo>
                    <a:cubicBezTo>
                      <a:pt x="2048" y="2111"/>
                      <a:pt x="2111" y="2174"/>
                      <a:pt x="2142" y="2206"/>
                    </a:cubicBezTo>
                    <a:cubicBezTo>
                      <a:pt x="2221" y="2285"/>
                      <a:pt x="2308" y="2324"/>
                      <a:pt x="2394" y="2324"/>
                    </a:cubicBezTo>
                    <a:cubicBezTo>
                      <a:pt x="2481" y="2324"/>
                      <a:pt x="2568" y="2285"/>
                      <a:pt x="2646" y="2206"/>
                    </a:cubicBezTo>
                    <a:cubicBezTo>
                      <a:pt x="2804" y="2048"/>
                      <a:pt x="2804" y="1828"/>
                      <a:pt x="2646" y="1670"/>
                    </a:cubicBezTo>
                    <a:cubicBezTo>
                      <a:pt x="2520" y="1576"/>
                      <a:pt x="2426" y="1481"/>
                      <a:pt x="2268" y="1450"/>
                    </a:cubicBezTo>
                    <a:lnTo>
                      <a:pt x="2268" y="1387"/>
                    </a:lnTo>
                    <a:cubicBezTo>
                      <a:pt x="2268" y="977"/>
                      <a:pt x="2583" y="662"/>
                      <a:pt x="2962" y="662"/>
                    </a:cubicBezTo>
                    <a:close/>
                    <a:moveTo>
                      <a:pt x="5009" y="2899"/>
                    </a:moveTo>
                    <a:cubicBezTo>
                      <a:pt x="5198" y="2994"/>
                      <a:pt x="5324" y="3120"/>
                      <a:pt x="5387" y="3309"/>
                    </a:cubicBezTo>
                    <a:lnTo>
                      <a:pt x="6553" y="5860"/>
                    </a:lnTo>
                    <a:lnTo>
                      <a:pt x="6112" y="6302"/>
                    </a:lnTo>
                    <a:lnTo>
                      <a:pt x="4915" y="5104"/>
                    </a:lnTo>
                    <a:cubicBezTo>
                      <a:pt x="4836" y="5026"/>
                      <a:pt x="4749" y="4986"/>
                      <a:pt x="4663" y="4986"/>
                    </a:cubicBezTo>
                    <a:cubicBezTo>
                      <a:pt x="4576" y="4986"/>
                      <a:pt x="4490" y="5026"/>
                      <a:pt x="4411" y="5104"/>
                    </a:cubicBezTo>
                    <a:lnTo>
                      <a:pt x="3245" y="6302"/>
                    </a:lnTo>
                    <a:lnTo>
                      <a:pt x="2804" y="5860"/>
                    </a:lnTo>
                    <a:lnTo>
                      <a:pt x="3812" y="3592"/>
                    </a:lnTo>
                    <a:cubicBezTo>
                      <a:pt x="4033" y="3592"/>
                      <a:pt x="4411" y="3592"/>
                      <a:pt x="4757" y="3277"/>
                    </a:cubicBezTo>
                    <a:cubicBezTo>
                      <a:pt x="4883" y="3151"/>
                      <a:pt x="4978" y="3025"/>
                      <a:pt x="5009" y="2899"/>
                    </a:cubicBezTo>
                    <a:close/>
                    <a:moveTo>
                      <a:pt x="4694" y="5829"/>
                    </a:moveTo>
                    <a:lnTo>
                      <a:pt x="5860" y="6995"/>
                    </a:lnTo>
                    <a:cubicBezTo>
                      <a:pt x="5955" y="7073"/>
                      <a:pt x="6049" y="7113"/>
                      <a:pt x="6140" y="7113"/>
                    </a:cubicBezTo>
                    <a:cubicBezTo>
                      <a:pt x="6230" y="7113"/>
                      <a:pt x="6317" y="7073"/>
                      <a:pt x="6396" y="6995"/>
                    </a:cubicBezTo>
                    <a:lnTo>
                      <a:pt x="6868" y="6522"/>
                    </a:lnTo>
                    <a:lnTo>
                      <a:pt x="8443" y="9988"/>
                    </a:lnTo>
                    <a:lnTo>
                      <a:pt x="945" y="9988"/>
                    </a:lnTo>
                    <a:lnTo>
                      <a:pt x="2520" y="6522"/>
                    </a:lnTo>
                    <a:lnTo>
                      <a:pt x="2993" y="6995"/>
                    </a:lnTo>
                    <a:cubicBezTo>
                      <a:pt x="3072" y="7073"/>
                      <a:pt x="3158" y="7113"/>
                      <a:pt x="3245" y="7113"/>
                    </a:cubicBezTo>
                    <a:cubicBezTo>
                      <a:pt x="3332" y="7113"/>
                      <a:pt x="3418" y="7073"/>
                      <a:pt x="3497" y="6995"/>
                    </a:cubicBezTo>
                    <a:lnTo>
                      <a:pt x="4694" y="5829"/>
                    </a:lnTo>
                    <a:close/>
                    <a:moveTo>
                      <a:pt x="8270" y="4986"/>
                    </a:moveTo>
                    <a:cubicBezTo>
                      <a:pt x="8554" y="4986"/>
                      <a:pt x="8837" y="5120"/>
                      <a:pt x="8979" y="5388"/>
                    </a:cubicBezTo>
                    <a:lnTo>
                      <a:pt x="11310" y="9988"/>
                    </a:lnTo>
                    <a:lnTo>
                      <a:pt x="9231" y="9988"/>
                    </a:lnTo>
                    <a:lnTo>
                      <a:pt x="7341" y="5860"/>
                    </a:lnTo>
                    <a:lnTo>
                      <a:pt x="7561" y="5388"/>
                    </a:lnTo>
                    <a:cubicBezTo>
                      <a:pt x="7703" y="5120"/>
                      <a:pt x="7987" y="4986"/>
                      <a:pt x="8270" y="4986"/>
                    </a:cubicBezTo>
                    <a:close/>
                    <a:moveTo>
                      <a:pt x="2962" y="1"/>
                    </a:moveTo>
                    <a:cubicBezTo>
                      <a:pt x="2174" y="1"/>
                      <a:pt x="1512" y="662"/>
                      <a:pt x="1544" y="1481"/>
                    </a:cubicBezTo>
                    <a:cubicBezTo>
                      <a:pt x="1166" y="1639"/>
                      <a:pt x="851" y="2048"/>
                      <a:pt x="851" y="2521"/>
                    </a:cubicBezTo>
                    <a:cubicBezTo>
                      <a:pt x="851" y="3120"/>
                      <a:pt x="1323" y="3592"/>
                      <a:pt x="1890" y="3592"/>
                    </a:cubicBezTo>
                    <a:lnTo>
                      <a:pt x="3151" y="3592"/>
                    </a:lnTo>
                    <a:lnTo>
                      <a:pt x="126" y="10240"/>
                    </a:lnTo>
                    <a:cubicBezTo>
                      <a:pt x="0" y="10460"/>
                      <a:pt x="189" y="10744"/>
                      <a:pt x="441" y="10744"/>
                    </a:cubicBezTo>
                    <a:lnTo>
                      <a:pt x="11909" y="10744"/>
                    </a:lnTo>
                    <a:cubicBezTo>
                      <a:pt x="12161" y="10744"/>
                      <a:pt x="12350" y="10460"/>
                      <a:pt x="12224" y="10240"/>
                    </a:cubicBezTo>
                    <a:lnTo>
                      <a:pt x="9609" y="5073"/>
                    </a:lnTo>
                    <a:cubicBezTo>
                      <a:pt x="9339" y="4533"/>
                      <a:pt x="8814" y="4265"/>
                      <a:pt x="8290" y="4265"/>
                    </a:cubicBezTo>
                    <a:cubicBezTo>
                      <a:pt x="7774" y="4265"/>
                      <a:pt x="7260" y="4525"/>
                      <a:pt x="6994" y="5041"/>
                    </a:cubicBezTo>
                    <a:lnTo>
                      <a:pt x="6081" y="2994"/>
                    </a:lnTo>
                    <a:cubicBezTo>
                      <a:pt x="5860" y="2552"/>
                      <a:pt x="5482" y="2237"/>
                      <a:pt x="5041" y="2174"/>
                    </a:cubicBezTo>
                    <a:cubicBezTo>
                      <a:pt x="5009" y="2017"/>
                      <a:pt x="4883" y="1859"/>
                      <a:pt x="4789" y="1733"/>
                    </a:cubicBezTo>
                    <a:cubicBezTo>
                      <a:pt x="4663" y="1607"/>
                      <a:pt x="4537" y="1544"/>
                      <a:pt x="4379" y="1481"/>
                    </a:cubicBezTo>
                    <a:cubicBezTo>
                      <a:pt x="4411" y="662"/>
                      <a:pt x="3781" y="1"/>
                      <a:pt x="29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-20388175" y="2789350"/>
                <a:ext cx="144150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4254" extrusionOk="0">
                    <a:moveTo>
                      <a:pt x="3938" y="662"/>
                    </a:moveTo>
                    <a:cubicBezTo>
                      <a:pt x="4537" y="662"/>
                      <a:pt x="5009" y="1135"/>
                      <a:pt x="5009" y="1734"/>
                    </a:cubicBezTo>
                    <a:cubicBezTo>
                      <a:pt x="5009" y="2238"/>
                      <a:pt x="4694" y="2647"/>
                      <a:pt x="4222" y="2742"/>
                    </a:cubicBezTo>
                    <a:cubicBezTo>
                      <a:pt x="4190" y="2647"/>
                      <a:pt x="4096" y="2490"/>
                      <a:pt x="4001" y="2395"/>
                    </a:cubicBezTo>
                    <a:cubicBezTo>
                      <a:pt x="3875" y="2269"/>
                      <a:pt x="3749" y="2206"/>
                      <a:pt x="3592" y="2175"/>
                    </a:cubicBezTo>
                    <a:lnTo>
                      <a:pt x="3592" y="2080"/>
                    </a:lnTo>
                    <a:cubicBezTo>
                      <a:pt x="3592" y="1639"/>
                      <a:pt x="3403" y="1293"/>
                      <a:pt x="3119" y="1009"/>
                    </a:cubicBezTo>
                    <a:cubicBezTo>
                      <a:pt x="3371" y="820"/>
                      <a:pt x="3623" y="662"/>
                      <a:pt x="3938" y="662"/>
                    </a:cubicBezTo>
                    <a:close/>
                    <a:moveTo>
                      <a:pt x="2174" y="1387"/>
                    </a:moveTo>
                    <a:cubicBezTo>
                      <a:pt x="2584" y="1387"/>
                      <a:pt x="2899" y="1702"/>
                      <a:pt x="2899" y="2080"/>
                    </a:cubicBezTo>
                    <a:lnTo>
                      <a:pt x="2899" y="2175"/>
                    </a:lnTo>
                    <a:cubicBezTo>
                      <a:pt x="2741" y="2206"/>
                      <a:pt x="2615" y="2269"/>
                      <a:pt x="2489" y="2395"/>
                    </a:cubicBezTo>
                    <a:cubicBezTo>
                      <a:pt x="2331" y="2553"/>
                      <a:pt x="2331" y="2742"/>
                      <a:pt x="2489" y="2899"/>
                    </a:cubicBezTo>
                    <a:cubicBezTo>
                      <a:pt x="2568" y="2978"/>
                      <a:pt x="2662" y="3017"/>
                      <a:pt x="2757" y="3017"/>
                    </a:cubicBezTo>
                    <a:cubicBezTo>
                      <a:pt x="2851" y="3017"/>
                      <a:pt x="2946" y="2978"/>
                      <a:pt x="3025" y="2899"/>
                    </a:cubicBezTo>
                    <a:cubicBezTo>
                      <a:pt x="3056" y="2868"/>
                      <a:pt x="3119" y="2836"/>
                      <a:pt x="3182" y="2836"/>
                    </a:cubicBezTo>
                    <a:lnTo>
                      <a:pt x="3277" y="2836"/>
                    </a:lnTo>
                    <a:cubicBezTo>
                      <a:pt x="3371" y="2836"/>
                      <a:pt x="3434" y="2868"/>
                      <a:pt x="3529" y="2962"/>
                    </a:cubicBezTo>
                    <a:cubicBezTo>
                      <a:pt x="3749" y="3183"/>
                      <a:pt x="3592" y="3529"/>
                      <a:pt x="3277" y="3529"/>
                    </a:cubicBezTo>
                    <a:lnTo>
                      <a:pt x="1166" y="3529"/>
                    </a:lnTo>
                    <a:cubicBezTo>
                      <a:pt x="977" y="3529"/>
                      <a:pt x="756" y="3340"/>
                      <a:pt x="819" y="3151"/>
                    </a:cubicBezTo>
                    <a:lnTo>
                      <a:pt x="819" y="3120"/>
                    </a:lnTo>
                    <a:cubicBezTo>
                      <a:pt x="851" y="2962"/>
                      <a:pt x="977" y="2836"/>
                      <a:pt x="1134" y="2805"/>
                    </a:cubicBezTo>
                    <a:lnTo>
                      <a:pt x="1229" y="2805"/>
                    </a:lnTo>
                    <a:cubicBezTo>
                      <a:pt x="1323" y="2805"/>
                      <a:pt x="1355" y="2836"/>
                      <a:pt x="1386" y="2868"/>
                    </a:cubicBezTo>
                    <a:cubicBezTo>
                      <a:pt x="1465" y="2947"/>
                      <a:pt x="1560" y="2986"/>
                      <a:pt x="1654" y="2986"/>
                    </a:cubicBezTo>
                    <a:cubicBezTo>
                      <a:pt x="1749" y="2986"/>
                      <a:pt x="1843" y="2947"/>
                      <a:pt x="1922" y="2868"/>
                    </a:cubicBezTo>
                    <a:cubicBezTo>
                      <a:pt x="2079" y="2710"/>
                      <a:pt x="2079" y="2521"/>
                      <a:pt x="1922" y="2364"/>
                    </a:cubicBezTo>
                    <a:cubicBezTo>
                      <a:pt x="1796" y="2238"/>
                      <a:pt x="1670" y="2175"/>
                      <a:pt x="1512" y="2112"/>
                    </a:cubicBezTo>
                    <a:cubicBezTo>
                      <a:pt x="1418" y="1734"/>
                      <a:pt x="1733" y="1387"/>
                      <a:pt x="2174" y="1387"/>
                    </a:cubicBezTo>
                    <a:close/>
                    <a:moveTo>
                      <a:pt x="4001" y="1"/>
                    </a:moveTo>
                    <a:cubicBezTo>
                      <a:pt x="3403" y="1"/>
                      <a:pt x="2836" y="284"/>
                      <a:pt x="2520" y="757"/>
                    </a:cubicBezTo>
                    <a:cubicBezTo>
                      <a:pt x="2426" y="694"/>
                      <a:pt x="2331" y="694"/>
                      <a:pt x="2205" y="694"/>
                    </a:cubicBezTo>
                    <a:cubicBezTo>
                      <a:pt x="1386" y="694"/>
                      <a:pt x="756" y="1387"/>
                      <a:pt x="788" y="2206"/>
                    </a:cubicBezTo>
                    <a:cubicBezTo>
                      <a:pt x="378" y="2269"/>
                      <a:pt x="63" y="2679"/>
                      <a:pt x="63" y="3120"/>
                    </a:cubicBezTo>
                    <a:cubicBezTo>
                      <a:pt x="0" y="3687"/>
                      <a:pt x="473" y="4222"/>
                      <a:pt x="1071" y="4254"/>
                    </a:cubicBezTo>
                    <a:lnTo>
                      <a:pt x="3434" y="4254"/>
                    </a:lnTo>
                    <a:cubicBezTo>
                      <a:pt x="3844" y="4159"/>
                      <a:pt x="4159" y="3907"/>
                      <a:pt x="4253" y="3529"/>
                    </a:cubicBezTo>
                    <a:cubicBezTo>
                      <a:pt x="5104" y="3372"/>
                      <a:pt x="5766" y="2679"/>
                      <a:pt x="5766" y="1765"/>
                    </a:cubicBezTo>
                    <a:cubicBezTo>
                      <a:pt x="5766" y="788"/>
                      <a:pt x="4978" y="1"/>
                      <a:pt x="4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</p:grpSp>
        <p:grpSp>
          <p:nvGrpSpPr>
            <p:cNvPr id="748" name="Google Shape;748;p35"/>
            <p:cNvGrpSpPr/>
            <p:nvPr/>
          </p:nvGrpSpPr>
          <p:grpSpPr>
            <a:xfrm>
              <a:off x="2891377" y="1536891"/>
              <a:ext cx="364448" cy="363917"/>
              <a:chOff x="-16442200" y="2801175"/>
              <a:chExt cx="304850" cy="304050"/>
            </a:xfrm>
          </p:grpSpPr>
          <p:sp>
            <p:nvSpPr>
              <p:cNvPr id="749" name="Google Shape;749;p35"/>
              <p:cNvSpPr/>
              <p:nvPr/>
            </p:nvSpPr>
            <p:spPr>
              <a:xfrm>
                <a:off x="-16369725" y="2942950"/>
                <a:ext cx="17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cubicBezTo>
                      <a:pt x="536" y="693"/>
                      <a:pt x="694" y="536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-16442200" y="2801175"/>
                <a:ext cx="3048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2194" h="12162" extrusionOk="0">
                    <a:moveTo>
                      <a:pt x="7940" y="694"/>
                    </a:moveTo>
                    <a:cubicBezTo>
                      <a:pt x="8255" y="694"/>
                      <a:pt x="8539" y="914"/>
                      <a:pt x="8602" y="1229"/>
                    </a:cubicBezTo>
                    <a:cubicBezTo>
                      <a:pt x="8633" y="1324"/>
                      <a:pt x="8728" y="1418"/>
                      <a:pt x="8854" y="1450"/>
                    </a:cubicBezTo>
                    <a:cubicBezTo>
                      <a:pt x="9169" y="1544"/>
                      <a:pt x="9358" y="1796"/>
                      <a:pt x="9358" y="2111"/>
                    </a:cubicBezTo>
                    <a:cubicBezTo>
                      <a:pt x="9358" y="2426"/>
                      <a:pt x="9169" y="2710"/>
                      <a:pt x="8854" y="2804"/>
                    </a:cubicBezTo>
                    <a:cubicBezTo>
                      <a:pt x="8728" y="2836"/>
                      <a:pt x="8633" y="2899"/>
                      <a:pt x="8602" y="3025"/>
                    </a:cubicBezTo>
                    <a:cubicBezTo>
                      <a:pt x="8539" y="3340"/>
                      <a:pt x="8255" y="3529"/>
                      <a:pt x="7940" y="3529"/>
                    </a:cubicBezTo>
                    <a:cubicBezTo>
                      <a:pt x="7625" y="3529"/>
                      <a:pt x="7373" y="3340"/>
                      <a:pt x="7279" y="3056"/>
                    </a:cubicBezTo>
                    <a:cubicBezTo>
                      <a:pt x="7216" y="2899"/>
                      <a:pt x="7058" y="2836"/>
                      <a:pt x="6901" y="2836"/>
                    </a:cubicBezTo>
                    <a:lnTo>
                      <a:pt x="6806" y="2836"/>
                    </a:lnTo>
                    <a:cubicBezTo>
                      <a:pt x="6649" y="2836"/>
                      <a:pt x="6522" y="2899"/>
                      <a:pt x="6428" y="3056"/>
                    </a:cubicBezTo>
                    <a:cubicBezTo>
                      <a:pt x="6333" y="3340"/>
                      <a:pt x="6081" y="3529"/>
                      <a:pt x="5766" y="3529"/>
                    </a:cubicBezTo>
                    <a:cubicBezTo>
                      <a:pt x="5451" y="3529"/>
                      <a:pt x="5231" y="3340"/>
                      <a:pt x="5105" y="3056"/>
                    </a:cubicBezTo>
                    <a:cubicBezTo>
                      <a:pt x="5073" y="2899"/>
                      <a:pt x="4916" y="2836"/>
                      <a:pt x="4758" y="2836"/>
                    </a:cubicBezTo>
                    <a:lnTo>
                      <a:pt x="4632" y="2836"/>
                    </a:lnTo>
                    <a:cubicBezTo>
                      <a:pt x="4475" y="2836"/>
                      <a:pt x="4349" y="2899"/>
                      <a:pt x="4254" y="3056"/>
                    </a:cubicBezTo>
                    <a:cubicBezTo>
                      <a:pt x="4191" y="3340"/>
                      <a:pt x="3908" y="3529"/>
                      <a:pt x="3593" y="3529"/>
                    </a:cubicBezTo>
                    <a:cubicBezTo>
                      <a:pt x="3277" y="3529"/>
                      <a:pt x="2994" y="3340"/>
                      <a:pt x="2931" y="3025"/>
                    </a:cubicBezTo>
                    <a:cubicBezTo>
                      <a:pt x="2899" y="2899"/>
                      <a:pt x="2805" y="2836"/>
                      <a:pt x="2679" y="2804"/>
                    </a:cubicBezTo>
                    <a:cubicBezTo>
                      <a:pt x="2395" y="2710"/>
                      <a:pt x="2175" y="2426"/>
                      <a:pt x="2175" y="2111"/>
                    </a:cubicBezTo>
                    <a:cubicBezTo>
                      <a:pt x="2175" y="1796"/>
                      <a:pt x="2395" y="1544"/>
                      <a:pt x="2679" y="1450"/>
                    </a:cubicBezTo>
                    <a:cubicBezTo>
                      <a:pt x="2805" y="1418"/>
                      <a:pt x="2899" y="1324"/>
                      <a:pt x="2931" y="1229"/>
                    </a:cubicBezTo>
                    <a:cubicBezTo>
                      <a:pt x="2994" y="914"/>
                      <a:pt x="3277" y="694"/>
                      <a:pt x="3593" y="694"/>
                    </a:cubicBezTo>
                    <a:cubicBezTo>
                      <a:pt x="3908" y="694"/>
                      <a:pt x="4160" y="914"/>
                      <a:pt x="4254" y="1166"/>
                    </a:cubicBezTo>
                    <a:cubicBezTo>
                      <a:pt x="4317" y="1324"/>
                      <a:pt x="4475" y="1418"/>
                      <a:pt x="4632" y="1418"/>
                    </a:cubicBezTo>
                    <a:lnTo>
                      <a:pt x="4758" y="1418"/>
                    </a:lnTo>
                    <a:cubicBezTo>
                      <a:pt x="4916" y="1418"/>
                      <a:pt x="5010" y="1324"/>
                      <a:pt x="5105" y="1166"/>
                    </a:cubicBezTo>
                    <a:cubicBezTo>
                      <a:pt x="5231" y="914"/>
                      <a:pt x="5451" y="694"/>
                      <a:pt x="5766" y="694"/>
                    </a:cubicBezTo>
                    <a:cubicBezTo>
                      <a:pt x="6081" y="694"/>
                      <a:pt x="6333" y="914"/>
                      <a:pt x="6428" y="1166"/>
                    </a:cubicBezTo>
                    <a:cubicBezTo>
                      <a:pt x="6491" y="1324"/>
                      <a:pt x="6649" y="1418"/>
                      <a:pt x="6806" y="1418"/>
                    </a:cubicBezTo>
                    <a:lnTo>
                      <a:pt x="6901" y="1418"/>
                    </a:lnTo>
                    <a:cubicBezTo>
                      <a:pt x="7058" y="1418"/>
                      <a:pt x="7184" y="1324"/>
                      <a:pt x="7279" y="1166"/>
                    </a:cubicBezTo>
                    <a:cubicBezTo>
                      <a:pt x="7373" y="914"/>
                      <a:pt x="7625" y="694"/>
                      <a:pt x="7940" y="694"/>
                    </a:cubicBezTo>
                    <a:close/>
                    <a:moveTo>
                      <a:pt x="6459" y="4065"/>
                    </a:moveTo>
                    <a:cubicBezTo>
                      <a:pt x="6522" y="4128"/>
                      <a:pt x="7184" y="4632"/>
                      <a:pt x="7184" y="5671"/>
                    </a:cubicBezTo>
                    <a:cubicBezTo>
                      <a:pt x="7184" y="6207"/>
                      <a:pt x="6995" y="6711"/>
                      <a:pt x="6585" y="7120"/>
                    </a:cubicBezTo>
                    <a:cubicBezTo>
                      <a:pt x="6428" y="7120"/>
                      <a:pt x="6270" y="7089"/>
                      <a:pt x="6081" y="7089"/>
                    </a:cubicBezTo>
                    <a:cubicBezTo>
                      <a:pt x="5798" y="7089"/>
                      <a:pt x="5514" y="7120"/>
                      <a:pt x="5294" y="7152"/>
                    </a:cubicBezTo>
                    <a:cubicBezTo>
                      <a:pt x="5577" y="6711"/>
                      <a:pt x="5735" y="6175"/>
                      <a:pt x="5735" y="5608"/>
                    </a:cubicBezTo>
                    <a:cubicBezTo>
                      <a:pt x="5735" y="5104"/>
                      <a:pt x="5577" y="4569"/>
                      <a:pt x="5294" y="4128"/>
                    </a:cubicBezTo>
                    <a:lnTo>
                      <a:pt x="5294" y="4128"/>
                    </a:lnTo>
                    <a:cubicBezTo>
                      <a:pt x="5420" y="4159"/>
                      <a:pt x="5577" y="4191"/>
                      <a:pt x="5735" y="4191"/>
                    </a:cubicBezTo>
                    <a:cubicBezTo>
                      <a:pt x="5792" y="4205"/>
                      <a:pt x="5848" y="4211"/>
                      <a:pt x="5905" y="4211"/>
                    </a:cubicBezTo>
                    <a:cubicBezTo>
                      <a:pt x="6099" y="4211"/>
                      <a:pt x="6289" y="4138"/>
                      <a:pt x="6459" y="4065"/>
                    </a:cubicBezTo>
                    <a:close/>
                    <a:moveTo>
                      <a:pt x="8602" y="4065"/>
                    </a:moveTo>
                    <a:cubicBezTo>
                      <a:pt x="8633" y="4128"/>
                      <a:pt x="9295" y="4632"/>
                      <a:pt x="9295" y="5671"/>
                    </a:cubicBezTo>
                    <a:cubicBezTo>
                      <a:pt x="9295" y="6459"/>
                      <a:pt x="9043" y="7404"/>
                      <a:pt x="8287" y="7751"/>
                    </a:cubicBezTo>
                    <a:cubicBezTo>
                      <a:pt x="8003" y="7562"/>
                      <a:pt x="7688" y="7404"/>
                      <a:pt x="7373" y="7310"/>
                    </a:cubicBezTo>
                    <a:cubicBezTo>
                      <a:pt x="7751" y="6837"/>
                      <a:pt x="7909" y="6270"/>
                      <a:pt x="7909" y="5671"/>
                    </a:cubicBezTo>
                    <a:cubicBezTo>
                      <a:pt x="7877" y="5167"/>
                      <a:pt x="7720" y="4632"/>
                      <a:pt x="7468" y="4159"/>
                    </a:cubicBezTo>
                    <a:lnTo>
                      <a:pt x="7468" y="4159"/>
                    </a:lnTo>
                    <a:cubicBezTo>
                      <a:pt x="7619" y="4209"/>
                      <a:pt x="7775" y="4235"/>
                      <a:pt x="7930" y="4235"/>
                    </a:cubicBezTo>
                    <a:cubicBezTo>
                      <a:pt x="8163" y="4235"/>
                      <a:pt x="8394" y="4178"/>
                      <a:pt x="8602" y="4065"/>
                    </a:cubicBezTo>
                    <a:close/>
                    <a:moveTo>
                      <a:pt x="9894" y="2710"/>
                    </a:moveTo>
                    <a:cubicBezTo>
                      <a:pt x="10870" y="3371"/>
                      <a:pt x="11469" y="4474"/>
                      <a:pt x="11469" y="5671"/>
                    </a:cubicBezTo>
                    <a:cubicBezTo>
                      <a:pt x="11469" y="7367"/>
                      <a:pt x="9957" y="9278"/>
                      <a:pt x="8454" y="9278"/>
                    </a:cubicBezTo>
                    <a:cubicBezTo>
                      <a:pt x="8141" y="9278"/>
                      <a:pt x="7829" y="9195"/>
                      <a:pt x="7531" y="9011"/>
                    </a:cubicBezTo>
                    <a:lnTo>
                      <a:pt x="7405" y="8948"/>
                    </a:lnTo>
                    <a:cubicBezTo>
                      <a:pt x="7011" y="8648"/>
                      <a:pt x="6562" y="8499"/>
                      <a:pt x="6117" y="8499"/>
                    </a:cubicBezTo>
                    <a:cubicBezTo>
                      <a:pt x="5672" y="8499"/>
                      <a:pt x="5231" y="8648"/>
                      <a:pt x="4853" y="8948"/>
                    </a:cubicBezTo>
                    <a:cubicBezTo>
                      <a:pt x="4601" y="9137"/>
                      <a:pt x="4309" y="9231"/>
                      <a:pt x="4018" y="9231"/>
                    </a:cubicBezTo>
                    <a:cubicBezTo>
                      <a:pt x="3726" y="9231"/>
                      <a:pt x="3435" y="9137"/>
                      <a:pt x="3183" y="8948"/>
                    </a:cubicBezTo>
                    <a:cubicBezTo>
                      <a:pt x="2789" y="8622"/>
                      <a:pt x="2329" y="8464"/>
                      <a:pt x="1870" y="8464"/>
                    </a:cubicBezTo>
                    <a:cubicBezTo>
                      <a:pt x="1486" y="8464"/>
                      <a:pt x="1102" y="8575"/>
                      <a:pt x="757" y="8790"/>
                    </a:cubicBezTo>
                    <a:lnTo>
                      <a:pt x="757" y="7940"/>
                    </a:lnTo>
                    <a:cubicBezTo>
                      <a:pt x="1080" y="7815"/>
                      <a:pt x="1423" y="7752"/>
                      <a:pt x="1769" y="7752"/>
                    </a:cubicBezTo>
                    <a:cubicBezTo>
                      <a:pt x="2469" y="7752"/>
                      <a:pt x="3180" y="8011"/>
                      <a:pt x="3750" y="8538"/>
                    </a:cubicBezTo>
                    <a:cubicBezTo>
                      <a:pt x="3813" y="8601"/>
                      <a:pt x="3900" y="8633"/>
                      <a:pt x="3986" y="8633"/>
                    </a:cubicBezTo>
                    <a:cubicBezTo>
                      <a:pt x="4073" y="8633"/>
                      <a:pt x="4160" y="8601"/>
                      <a:pt x="4223" y="8538"/>
                    </a:cubicBezTo>
                    <a:cubicBezTo>
                      <a:pt x="4724" y="8069"/>
                      <a:pt x="5416" y="7833"/>
                      <a:pt x="6124" y="7833"/>
                    </a:cubicBezTo>
                    <a:cubicBezTo>
                      <a:pt x="6796" y="7833"/>
                      <a:pt x="7483" y="8046"/>
                      <a:pt x="8035" y="8475"/>
                    </a:cubicBezTo>
                    <a:cubicBezTo>
                      <a:pt x="8090" y="8512"/>
                      <a:pt x="8167" y="8527"/>
                      <a:pt x="8234" y="8527"/>
                    </a:cubicBezTo>
                    <a:cubicBezTo>
                      <a:pt x="8281" y="8527"/>
                      <a:pt x="8324" y="8520"/>
                      <a:pt x="8350" y="8507"/>
                    </a:cubicBezTo>
                    <a:cubicBezTo>
                      <a:pt x="8917" y="8318"/>
                      <a:pt x="9358" y="7908"/>
                      <a:pt x="9673" y="7373"/>
                    </a:cubicBezTo>
                    <a:cubicBezTo>
                      <a:pt x="9894" y="6900"/>
                      <a:pt x="10051" y="6301"/>
                      <a:pt x="10051" y="5671"/>
                    </a:cubicBezTo>
                    <a:cubicBezTo>
                      <a:pt x="10051" y="4884"/>
                      <a:pt x="9736" y="4128"/>
                      <a:pt x="9137" y="3560"/>
                    </a:cubicBezTo>
                    <a:lnTo>
                      <a:pt x="9106" y="3529"/>
                    </a:lnTo>
                    <a:cubicBezTo>
                      <a:pt x="9137" y="3497"/>
                      <a:pt x="9200" y="3403"/>
                      <a:pt x="9200" y="3371"/>
                    </a:cubicBezTo>
                    <a:cubicBezTo>
                      <a:pt x="9515" y="3214"/>
                      <a:pt x="9736" y="2993"/>
                      <a:pt x="9894" y="2710"/>
                    </a:cubicBezTo>
                    <a:close/>
                    <a:moveTo>
                      <a:pt x="11500" y="8034"/>
                    </a:moveTo>
                    <a:lnTo>
                      <a:pt x="11500" y="11468"/>
                    </a:lnTo>
                    <a:lnTo>
                      <a:pt x="726" y="11468"/>
                    </a:lnTo>
                    <a:lnTo>
                      <a:pt x="726" y="11405"/>
                    </a:lnTo>
                    <a:lnTo>
                      <a:pt x="726" y="9672"/>
                    </a:lnTo>
                    <a:cubicBezTo>
                      <a:pt x="789" y="9641"/>
                      <a:pt x="883" y="9578"/>
                      <a:pt x="946" y="9515"/>
                    </a:cubicBezTo>
                    <a:cubicBezTo>
                      <a:pt x="1214" y="9326"/>
                      <a:pt x="1521" y="9231"/>
                      <a:pt x="1824" y="9231"/>
                    </a:cubicBezTo>
                    <a:cubicBezTo>
                      <a:pt x="2128" y="9231"/>
                      <a:pt x="2427" y="9326"/>
                      <a:pt x="2679" y="9515"/>
                    </a:cubicBezTo>
                    <a:cubicBezTo>
                      <a:pt x="3073" y="9830"/>
                      <a:pt x="3530" y="9987"/>
                      <a:pt x="3986" y="9987"/>
                    </a:cubicBezTo>
                    <a:cubicBezTo>
                      <a:pt x="4443" y="9987"/>
                      <a:pt x="4900" y="9830"/>
                      <a:pt x="5294" y="9515"/>
                    </a:cubicBezTo>
                    <a:cubicBezTo>
                      <a:pt x="5546" y="9326"/>
                      <a:pt x="5837" y="9231"/>
                      <a:pt x="6133" y="9231"/>
                    </a:cubicBezTo>
                    <a:cubicBezTo>
                      <a:pt x="6428" y="9231"/>
                      <a:pt x="6727" y="9326"/>
                      <a:pt x="6995" y="9515"/>
                    </a:cubicBezTo>
                    <a:cubicBezTo>
                      <a:pt x="7027" y="9515"/>
                      <a:pt x="7027" y="9578"/>
                      <a:pt x="7184" y="9641"/>
                    </a:cubicBezTo>
                    <a:cubicBezTo>
                      <a:pt x="7562" y="9893"/>
                      <a:pt x="8003" y="9987"/>
                      <a:pt x="8476" y="9987"/>
                    </a:cubicBezTo>
                    <a:cubicBezTo>
                      <a:pt x="9704" y="9987"/>
                      <a:pt x="10839" y="9105"/>
                      <a:pt x="11500" y="8034"/>
                    </a:cubicBezTo>
                    <a:close/>
                    <a:moveTo>
                      <a:pt x="3624" y="0"/>
                    </a:moveTo>
                    <a:cubicBezTo>
                      <a:pt x="3088" y="0"/>
                      <a:pt x="2584" y="315"/>
                      <a:pt x="2332" y="820"/>
                    </a:cubicBezTo>
                    <a:cubicBezTo>
                      <a:pt x="1828" y="1040"/>
                      <a:pt x="1513" y="1544"/>
                      <a:pt x="1513" y="2111"/>
                    </a:cubicBezTo>
                    <a:cubicBezTo>
                      <a:pt x="1513" y="2678"/>
                      <a:pt x="1828" y="3182"/>
                      <a:pt x="2332" y="3434"/>
                    </a:cubicBezTo>
                    <a:cubicBezTo>
                      <a:pt x="2584" y="3939"/>
                      <a:pt x="3057" y="4254"/>
                      <a:pt x="3624" y="4254"/>
                    </a:cubicBezTo>
                    <a:cubicBezTo>
                      <a:pt x="3876" y="4254"/>
                      <a:pt x="4160" y="4159"/>
                      <a:pt x="4349" y="4065"/>
                    </a:cubicBezTo>
                    <a:cubicBezTo>
                      <a:pt x="4380" y="4128"/>
                      <a:pt x="5042" y="4632"/>
                      <a:pt x="5042" y="5671"/>
                    </a:cubicBezTo>
                    <a:cubicBezTo>
                      <a:pt x="5042" y="6522"/>
                      <a:pt x="4538" y="7278"/>
                      <a:pt x="3750" y="7625"/>
                    </a:cubicBezTo>
                    <a:cubicBezTo>
                      <a:pt x="3164" y="7245"/>
                      <a:pt x="2502" y="7045"/>
                      <a:pt x="1837" y="7045"/>
                    </a:cubicBezTo>
                    <a:cubicBezTo>
                      <a:pt x="1287" y="7045"/>
                      <a:pt x="735" y="7182"/>
                      <a:pt x="221" y="7467"/>
                    </a:cubicBezTo>
                    <a:cubicBezTo>
                      <a:pt x="95" y="7562"/>
                      <a:pt x="1" y="7688"/>
                      <a:pt x="1" y="7782"/>
                    </a:cubicBezTo>
                    <a:lnTo>
                      <a:pt x="1" y="11815"/>
                    </a:lnTo>
                    <a:cubicBezTo>
                      <a:pt x="1" y="12004"/>
                      <a:pt x="158" y="12161"/>
                      <a:pt x="379" y="12161"/>
                    </a:cubicBezTo>
                    <a:lnTo>
                      <a:pt x="11815" y="12161"/>
                    </a:lnTo>
                    <a:cubicBezTo>
                      <a:pt x="12036" y="12161"/>
                      <a:pt x="12193" y="12004"/>
                      <a:pt x="12193" y="11815"/>
                    </a:cubicBezTo>
                    <a:lnTo>
                      <a:pt x="12193" y="5671"/>
                    </a:lnTo>
                    <a:cubicBezTo>
                      <a:pt x="12193" y="4128"/>
                      <a:pt x="11343" y="2710"/>
                      <a:pt x="10020" y="1954"/>
                    </a:cubicBezTo>
                    <a:cubicBezTo>
                      <a:pt x="9988" y="1450"/>
                      <a:pt x="9673" y="1009"/>
                      <a:pt x="9200" y="820"/>
                    </a:cubicBezTo>
                    <a:cubicBezTo>
                      <a:pt x="8948" y="315"/>
                      <a:pt x="8476" y="0"/>
                      <a:pt x="7909" y="0"/>
                    </a:cubicBezTo>
                    <a:cubicBezTo>
                      <a:pt x="7468" y="0"/>
                      <a:pt x="7121" y="189"/>
                      <a:pt x="6838" y="473"/>
                    </a:cubicBezTo>
                    <a:cubicBezTo>
                      <a:pt x="6554" y="158"/>
                      <a:pt x="6144" y="0"/>
                      <a:pt x="5766" y="0"/>
                    </a:cubicBezTo>
                    <a:cubicBezTo>
                      <a:pt x="5357" y="0"/>
                      <a:pt x="4979" y="189"/>
                      <a:pt x="4695" y="473"/>
                    </a:cubicBezTo>
                    <a:cubicBezTo>
                      <a:pt x="4412" y="158"/>
                      <a:pt x="4034" y="0"/>
                      <a:pt x="3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-16423275" y="29075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6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F9902C-B553-4093-AAFC-B07BC39C7AAC}"/>
              </a:ext>
            </a:extLst>
          </p:cNvPr>
          <p:cNvGrpSpPr/>
          <p:nvPr/>
        </p:nvGrpSpPr>
        <p:grpSpPr>
          <a:xfrm>
            <a:off x="1347787" y="1880700"/>
            <a:ext cx="6448425" cy="2391450"/>
            <a:chOff x="457196" y="1217325"/>
            <a:chExt cx="8229604" cy="3536325"/>
          </a:xfrm>
        </p:grpSpPr>
        <p:sp>
          <p:nvSpPr>
            <p:cNvPr id="757" name="Google Shape;757;p36"/>
            <p:cNvSpPr/>
            <p:nvPr/>
          </p:nvSpPr>
          <p:spPr>
            <a:xfrm>
              <a:off x="457196" y="1365290"/>
              <a:ext cx="3618300" cy="4368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58" name="Google Shape;758;p36"/>
            <p:cNvSpPr/>
            <p:nvPr/>
          </p:nvSpPr>
          <p:spPr>
            <a:xfrm rot="-5400000">
              <a:off x="518018" y="1381475"/>
              <a:ext cx="371400" cy="40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897798" y="1398074"/>
              <a:ext cx="25863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60" name="Google Shape;760;p36"/>
            <p:cNvSpPr txBox="1"/>
            <p:nvPr/>
          </p:nvSpPr>
          <p:spPr>
            <a:xfrm>
              <a:off x="4128334" y="1434859"/>
              <a:ext cx="8973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accen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1.</a:t>
              </a:r>
              <a:endParaRPr sz="1600" b="1" dirty="0">
                <a:solidFill>
                  <a:schemeClr val="accen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761" name="Google Shape;761;p36"/>
            <p:cNvSpPr txBox="1"/>
            <p:nvPr/>
          </p:nvSpPr>
          <p:spPr>
            <a:xfrm>
              <a:off x="7301400" y="1272359"/>
              <a:ext cx="13854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762" name="Google Shape;762;p36"/>
            <p:cNvSpPr txBox="1"/>
            <p:nvPr/>
          </p:nvSpPr>
          <p:spPr>
            <a:xfrm>
              <a:off x="5990700" y="1523651"/>
              <a:ext cx="26961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457196" y="2299857"/>
              <a:ext cx="3618300" cy="4368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897798" y="2332635"/>
              <a:ext cx="1459500" cy="371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65" name="Google Shape;765;p36"/>
            <p:cNvSpPr/>
            <p:nvPr/>
          </p:nvSpPr>
          <p:spPr>
            <a:xfrm rot="-5400000">
              <a:off x="518018" y="2316036"/>
              <a:ext cx="371400" cy="40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66" name="Google Shape;766;p36"/>
            <p:cNvSpPr txBox="1"/>
            <p:nvPr/>
          </p:nvSpPr>
          <p:spPr>
            <a:xfrm>
              <a:off x="4128334" y="2369426"/>
              <a:ext cx="8973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2.</a:t>
              </a:r>
              <a:endParaRPr sz="1600" b="1" dirty="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767" name="Google Shape;767;p36"/>
            <p:cNvSpPr txBox="1"/>
            <p:nvPr/>
          </p:nvSpPr>
          <p:spPr>
            <a:xfrm>
              <a:off x="7301400" y="2191179"/>
              <a:ext cx="13854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768" name="Google Shape;768;p36"/>
            <p:cNvSpPr txBox="1"/>
            <p:nvPr/>
          </p:nvSpPr>
          <p:spPr>
            <a:xfrm>
              <a:off x="5990700" y="2442464"/>
              <a:ext cx="26961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457196" y="3234423"/>
              <a:ext cx="3618300" cy="4368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897798" y="3267196"/>
              <a:ext cx="988800" cy="371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71" name="Google Shape;771;p36"/>
            <p:cNvSpPr/>
            <p:nvPr/>
          </p:nvSpPr>
          <p:spPr>
            <a:xfrm rot="-5400000">
              <a:off x="518018" y="3250598"/>
              <a:ext cx="371400" cy="40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72" name="Google Shape;772;p36"/>
            <p:cNvSpPr txBox="1"/>
            <p:nvPr/>
          </p:nvSpPr>
          <p:spPr>
            <a:xfrm>
              <a:off x="4128334" y="3303992"/>
              <a:ext cx="8973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accent6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3.</a:t>
              </a:r>
              <a:endParaRPr sz="1600" b="1" dirty="0">
                <a:solidFill>
                  <a:schemeClr val="accent6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773" name="Google Shape;773;p36"/>
            <p:cNvSpPr txBox="1"/>
            <p:nvPr/>
          </p:nvSpPr>
          <p:spPr>
            <a:xfrm>
              <a:off x="7301400" y="3110005"/>
              <a:ext cx="13854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774" name="Google Shape;774;p36"/>
            <p:cNvSpPr txBox="1"/>
            <p:nvPr/>
          </p:nvSpPr>
          <p:spPr>
            <a:xfrm>
              <a:off x="5990700" y="3359087"/>
              <a:ext cx="2696100" cy="4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5" name="Google Shape;775;p36"/>
            <p:cNvSpPr txBox="1"/>
            <p:nvPr/>
          </p:nvSpPr>
          <p:spPr>
            <a:xfrm>
              <a:off x="7373700" y="4042674"/>
              <a:ext cx="13131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457196" y="4168981"/>
              <a:ext cx="3618300" cy="4368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897898" y="4201775"/>
              <a:ext cx="2229900" cy="371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78" name="Google Shape;778;p36"/>
            <p:cNvSpPr/>
            <p:nvPr/>
          </p:nvSpPr>
          <p:spPr>
            <a:xfrm rot="-5400000">
              <a:off x="518102" y="4185179"/>
              <a:ext cx="371400" cy="40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79" name="Google Shape;779;p36"/>
            <p:cNvSpPr txBox="1"/>
            <p:nvPr/>
          </p:nvSpPr>
          <p:spPr>
            <a:xfrm>
              <a:off x="4128334" y="4238550"/>
              <a:ext cx="8973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accent5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4.</a:t>
              </a:r>
              <a:endParaRPr sz="1600" b="1" dirty="0">
                <a:solidFill>
                  <a:schemeClr val="accent5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780" name="Google Shape;780;p36"/>
            <p:cNvSpPr txBox="1"/>
            <p:nvPr/>
          </p:nvSpPr>
          <p:spPr>
            <a:xfrm>
              <a:off x="5990700" y="4295263"/>
              <a:ext cx="2696100" cy="4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5141700" y="1217325"/>
              <a:ext cx="732900" cy="73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5141700" y="2151800"/>
              <a:ext cx="732900" cy="73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5141700" y="3086275"/>
              <a:ext cx="732900" cy="73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5141700" y="4020750"/>
              <a:ext cx="732900" cy="73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5302417" y="4189719"/>
              <a:ext cx="411488" cy="394962"/>
            </a:xfrm>
            <a:custGeom>
              <a:avLst/>
              <a:gdLst/>
              <a:ahLst/>
              <a:cxnLst/>
              <a:rect l="l" t="t" r="r" b="b"/>
              <a:pathLst>
                <a:path w="12603" h="12193" extrusionOk="0">
                  <a:moveTo>
                    <a:pt x="9547" y="5986"/>
                  </a:moveTo>
                  <a:cubicBezTo>
                    <a:pt x="9767" y="6364"/>
                    <a:pt x="9925" y="6742"/>
                    <a:pt x="10019" y="7152"/>
                  </a:cubicBezTo>
                  <a:lnTo>
                    <a:pt x="8381" y="7152"/>
                  </a:lnTo>
                  <a:lnTo>
                    <a:pt x="9547" y="5986"/>
                  </a:lnTo>
                  <a:close/>
                  <a:moveTo>
                    <a:pt x="9988" y="7845"/>
                  </a:moveTo>
                  <a:cubicBezTo>
                    <a:pt x="9925" y="8255"/>
                    <a:pt x="9767" y="8633"/>
                    <a:pt x="9515" y="8979"/>
                  </a:cubicBezTo>
                  <a:lnTo>
                    <a:pt x="8381" y="7845"/>
                  </a:lnTo>
                  <a:close/>
                  <a:moveTo>
                    <a:pt x="7152" y="8349"/>
                  </a:moveTo>
                  <a:lnTo>
                    <a:pt x="7152" y="9987"/>
                  </a:lnTo>
                  <a:cubicBezTo>
                    <a:pt x="6774" y="9924"/>
                    <a:pt x="6365" y="9767"/>
                    <a:pt x="6018" y="9515"/>
                  </a:cubicBezTo>
                  <a:lnTo>
                    <a:pt x="7152" y="8349"/>
                  </a:lnTo>
                  <a:close/>
                  <a:moveTo>
                    <a:pt x="7877" y="8349"/>
                  </a:moveTo>
                  <a:lnTo>
                    <a:pt x="9011" y="9515"/>
                  </a:lnTo>
                  <a:cubicBezTo>
                    <a:pt x="8665" y="9735"/>
                    <a:pt x="8255" y="9893"/>
                    <a:pt x="7877" y="9987"/>
                  </a:cubicBezTo>
                  <a:lnTo>
                    <a:pt x="7877" y="8349"/>
                  </a:lnTo>
                  <a:close/>
                  <a:moveTo>
                    <a:pt x="10555" y="4947"/>
                  </a:moveTo>
                  <a:cubicBezTo>
                    <a:pt x="11815" y="6522"/>
                    <a:pt x="11721" y="8790"/>
                    <a:pt x="10271" y="10240"/>
                  </a:cubicBezTo>
                  <a:cubicBezTo>
                    <a:pt x="9506" y="11022"/>
                    <a:pt x="8502" y="11409"/>
                    <a:pt x="7503" y="11409"/>
                  </a:cubicBezTo>
                  <a:cubicBezTo>
                    <a:pt x="6611" y="11409"/>
                    <a:pt x="5723" y="11101"/>
                    <a:pt x="5010" y="10492"/>
                  </a:cubicBezTo>
                  <a:lnTo>
                    <a:pt x="5514" y="9987"/>
                  </a:lnTo>
                  <a:cubicBezTo>
                    <a:pt x="6089" y="10447"/>
                    <a:pt x="6788" y="10671"/>
                    <a:pt x="7489" y="10671"/>
                  </a:cubicBezTo>
                  <a:cubicBezTo>
                    <a:pt x="8325" y="10671"/>
                    <a:pt x="9165" y="10352"/>
                    <a:pt x="9799" y="9735"/>
                  </a:cubicBezTo>
                  <a:cubicBezTo>
                    <a:pt x="10996" y="8570"/>
                    <a:pt x="11059" y="6711"/>
                    <a:pt x="10051" y="5451"/>
                  </a:cubicBezTo>
                  <a:lnTo>
                    <a:pt x="10555" y="4947"/>
                  </a:lnTo>
                  <a:close/>
                  <a:moveTo>
                    <a:pt x="5703" y="2143"/>
                  </a:moveTo>
                  <a:cubicBezTo>
                    <a:pt x="7404" y="2269"/>
                    <a:pt x="8948" y="3371"/>
                    <a:pt x="9641" y="4947"/>
                  </a:cubicBezTo>
                  <a:lnTo>
                    <a:pt x="4254" y="10334"/>
                  </a:lnTo>
                  <a:cubicBezTo>
                    <a:pt x="4096" y="10492"/>
                    <a:pt x="4096" y="10681"/>
                    <a:pt x="4254" y="10838"/>
                  </a:cubicBezTo>
                  <a:cubicBezTo>
                    <a:pt x="4506" y="11090"/>
                    <a:pt x="4758" y="11279"/>
                    <a:pt x="5042" y="11468"/>
                  </a:cubicBezTo>
                  <a:cubicBezTo>
                    <a:pt x="2584" y="11185"/>
                    <a:pt x="694" y="9137"/>
                    <a:pt x="694" y="6742"/>
                  </a:cubicBezTo>
                  <a:cubicBezTo>
                    <a:pt x="694" y="4317"/>
                    <a:pt x="2584" y="2300"/>
                    <a:pt x="5010" y="2143"/>
                  </a:cubicBezTo>
                  <a:lnTo>
                    <a:pt x="5010" y="3056"/>
                  </a:lnTo>
                  <a:cubicBezTo>
                    <a:pt x="4979" y="2993"/>
                    <a:pt x="4915" y="2993"/>
                    <a:pt x="4884" y="2962"/>
                  </a:cubicBezTo>
                  <a:cubicBezTo>
                    <a:pt x="4805" y="2883"/>
                    <a:pt x="4719" y="2844"/>
                    <a:pt x="4632" y="2844"/>
                  </a:cubicBezTo>
                  <a:cubicBezTo>
                    <a:pt x="4545" y="2844"/>
                    <a:pt x="4459" y="2883"/>
                    <a:pt x="4380" y="2962"/>
                  </a:cubicBezTo>
                  <a:cubicBezTo>
                    <a:pt x="4222" y="3119"/>
                    <a:pt x="4222" y="3308"/>
                    <a:pt x="4380" y="3466"/>
                  </a:cubicBezTo>
                  <a:cubicBezTo>
                    <a:pt x="4663" y="3750"/>
                    <a:pt x="4979" y="3876"/>
                    <a:pt x="5357" y="3876"/>
                  </a:cubicBezTo>
                  <a:cubicBezTo>
                    <a:pt x="5766" y="3876"/>
                    <a:pt x="6081" y="3718"/>
                    <a:pt x="6333" y="3466"/>
                  </a:cubicBezTo>
                  <a:cubicBezTo>
                    <a:pt x="6491" y="3308"/>
                    <a:pt x="6491" y="3119"/>
                    <a:pt x="6333" y="2962"/>
                  </a:cubicBezTo>
                  <a:cubicBezTo>
                    <a:pt x="6254" y="2883"/>
                    <a:pt x="6168" y="2844"/>
                    <a:pt x="6081" y="2844"/>
                  </a:cubicBezTo>
                  <a:cubicBezTo>
                    <a:pt x="5995" y="2844"/>
                    <a:pt x="5908" y="2883"/>
                    <a:pt x="5829" y="2962"/>
                  </a:cubicBezTo>
                  <a:cubicBezTo>
                    <a:pt x="5798" y="2993"/>
                    <a:pt x="5766" y="3056"/>
                    <a:pt x="5703" y="3056"/>
                  </a:cubicBezTo>
                  <a:lnTo>
                    <a:pt x="5703" y="2143"/>
                  </a:lnTo>
                  <a:close/>
                  <a:moveTo>
                    <a:pt x="3907" y="0"/>
                  </a:moveTo>
                  <a:cubicBezTo>
                    <a:pt x="3687" y="0"/>
                    <a:pt x="3529" y="158"/>
                    <a:pt x="3529" y="379"/>
                  </a:cubicBezTo>
                  <a:cubicBezTo>
                    <a:pt x="3529" y="568"/>
                    <a:pt x="3687" y="725"/>
                    <a:pt x="3907" y="725"/>
                  </a:cubicBezTo>
                  <a:cubicBezTo>
                    <a:pt x="4380" y="725"/>
                    <a:pt x="4758" y="1040"/>
                    <a:pt x="4915" y="1481"/>
                  </a:cubicBezTo>
                  <a:cubicBezTo>
                    <a:pt x="2175" y="1670"/>
                    <a:pt x="1" y="4002"/>
                    <a:pt x="1" y="6774"/>
                  </a:cubicBezTo>
                  <a:cubicBezTo>
                    <a:pt x="1" y="9735"/>
                    <a:pt x="2427" y="12193"/>
                    <a:pt x="5420" y="12193"/>
                  </a:cubicBezTo>
                  <a:cubicBezTo>
                    <a:pt x="5798" y="12193"/>
                    <a:pt x="6144" y="12130"/>
                    <a:pt x="6522" y="12067"/>
                  </a:cubicBezTo>
                  <a:cubicBezTo>
                    <a:pt x="6858" y="12144"/>
                    <a:pt x="7200" y="12182"/>
                    <a:pt x="7541" y="12182"/>
                  </a:cubicBezTo>
                  <a:cubicBezTo>
                    <a:pt x="8738" y="12182"/>
                    <a:pt x="9931" y="11714"/>
                    <a:pt x="10838" y="10807"/>
                  </a:cubicBezTo>
                  <a:cubicBezTo>
                    <a:pt x="12603" y="8948"/>
                    <a:pt x="12603" y="6049"/>
                    <a:pt x="10775" y="4222"/>
                  </a:cubicBezTo>
                  <a:cubicBezTo>
                    <a:pt x="10697" y="4143"/>
                    <a:pt x="10610" y="4104"/>
                    <a:pt x="10523" y="4104"/>
                  </a:cubicBezTo>
                  <a:cubicBezTo>
                    <a:pt x="10437" y="4104"/>
                    <a:pt x="10350" y="4143"/>
                    <a:pt x="10271" y="4222"/>
                  </a:cubicBezTo>
                  <a:lnTo>
                    <a:pt x="10114" y="4380"/>
                  </a:lnTo>
                  <a:cubicBezTo>
                    <a:pt x="9295" y="2741"/>
                    <a:pt x="7593" y="1544"/>
                    <a:pt x="5640" y="1418"/>
                  </a:cubicBezTo>
                  <a:cubicBezTo>
                    <a:pt x="5483" y="599"/>
                    <a:pt x="4758" y="0"/>
                    <a:pt x="3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786" name="Google Shape;786;p36"/>
            <p:cNvGrpSpPr/>
            <p:nvPr/>
          </p:nvGrpSpPr>
          <p:grpSpPr>
            <a:xfrm>
              <a:off x="5334301" y="3255745"/>
              <a:ext cx="347723" cy="393958"/>
              <a:chOff x="-17545650" y="2051350"/>
              <a:chExt cx="266250" cy="304050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-17475550" y="2230150"/>
                <a:ext cx="17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47" y="694"/>
                    </a:cubicBezTo>
                    <a:cubicBezTo>
                      <a:pt x="536" y="694"/>
                      <a:pt x="694" y="536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-17458225" y="2212025"/>
                <a:ext cx="181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79" y="725"/>
                    </a:cubicBezTo>
                    <a:cubicBezTo>
                      <a:pt x="568" y="725"/>
                      <a:pt x="725" y="568"/>
                      <a:pt x="725" y="379"/>
                    </a:cubicBezTo>
                    <a:cubicBezTo>
                      <a:pt x="725" y="158"/>
                      <a:pt x="568" y="1"/>
                      <a:pt x="3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89" name="Google Shape;789;p36"/>
              <p:cNvSpPr/>
              <p:nvPr/>
            </p:nvSpPr>
            <p:spPr>
              <a:xfrm>
                <a:off x="-17493675" y="2212025"/>
                <a:ext cx="181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79" y="725"/>
                    </a:cubicBezTo>
                    <a:cubicBezTo>
                      <a:pt x="568" y="725"/>
                      <a:pt x="725" y="568"/>
                      <a:pt x="725" y="379"/>
                    </a:cubicBezTo>
                    <a:cubicBezTo>
                      <a:pt x="725" y="158"/>
                      <a:pt x="568" y="1"/>
                      <a:pt x="3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90" name="Google Shape;790;p36"/>
              <p:cNvSpPr/>
              <p:nvPr/>
            </p:nvSpPr>
            <p:spPr>
              <a:xfrm>
                <a:off x="-17545650" y="2051350"/>
                <a:ext cx="2662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0650" h="12162" extrusionOk="0">
                    <a:moveTo>
                      <a:pt x="5640" y="694"/>
                    </a:moveTo>
                    <a:lnTo>
                      <a:pt x="5640" y="1072"/>
                    </a:lnTo>
                    <a:cubicBezTo>
                      <a:pt x="5640" y="1387"/>
                      <a:pt x="5797" y="1671"/>
                      <a:pt x="5986" y="1860"/>
                    </a:cubicBezTo>
                    <a:cubicBezTo>
                      <a:pt x="5797" y="2017"/>
                      <a:pt x="5577" y="2143"/>
                      <a:pt x="5293" y="2143"/>
                    </a:cubicBezTo>
                    <a:cubicBezTo>
                      <a:pt x="5010" y="2143"/>
                      <a:pt x="4789" y="2017"/>
                      <a:pt x="4569" y="1860"/>
                    </a:cubicBezTo>
                    <a:cubicBezTo>
                      <a:pt x="4821" y="1702"/>
                      <a:pt x="4915" y="1387"/>
                      <a:pt x="4915" y="1072"/>
                    </a:cubicBezTo>
                    <a:lnTo>
                      <a:pt x="4915" y="694"/>
                    </a:lnTo>
                    <a:close/>
                    <a:moveTo>
                      <a:pt x="7404" y="2143"/>
                    </a:moveTo>
                    <a:cubicBezTo>
                      <a:pt x="8507" y="2143"/>
                      <a:pt x="9452" y="2868"/>
                      <a:pt x="9799" y="3844"/>
                    </a:cubicBezTo>
                    <a:cubicBezTo>
                      <a:pt x="9893" y="4065"/>
                      <a:pt x="9704" y="4285"/>
                      <a:pt x="9452" y="4285"/>
                    </a:cubicBezTo>
                    <a:lnTo>
                      <a:pt x="8475" y="4285"/>
                    </a:lnTo>
                    <a:cubicBezTo>
                      <a:pt x="8381" y="3403"/>
                      <a:pt x="7971" y="2647"/>
                      <a:pt x="7278" y="2143"/>
                    </a:cubicBezTo>
                    <a:close/>
                    <a:moveTo>
                      <a:pt x="3277" y="2143"/>
                    </a:moveTo>
                    <a:cubicBezTo>
                      <a:pt x="2615" y="2647"/>
                      <a:pt x="2206" y="3435"/>
                      <a:pt x="2080" y="4285"/>
                    </a:cubicBezTo>
                    <a:lnTo>
                      <a:pt x="1103" y="4285"/>
                    </a:lnTo>
                    <a:cubicBezTo>
                      <a:pt x="1092" y="4287"/>
                      <a:pt x="1081" y="4288"/>
                      <a:pt x="1071" y="4288"/>
                    </a:cubicBezTo>
                    <a:cubicBezTo>
                      <a:pt x="893" y="4288"/>
                      <a:pt x="729" y="4052"/>
                      <a:pt x="788" y="3844"/>
                    </a:cubicBezTo>
                    <a:cubicBezTo>
                      <a:pt x="1135" y="2805"/>
                      <a:pt x="2080" y="2143"/>
                      <a:pt x="3151" y="2143"/>
                    </a:cubicBezTo>
                    <a:close/>
                    <a:moveTo>
                      <a:pt x="6428" y="2458"/>
                    </a:moveTo>
                    <a:cubicBezTo>
                      <a:pt x="7152" y="2805"/>
                      <a:pt x="7625" y="3529"/>
                      <a:pt x="7719" y="4317"/>
                    </a:cubicBezTo>
                    <a:lnTo>
                      <a:pt x="2773" y="4317"/>
                    </a:lnTo>
                    <a:cubicBezTo>
                      <a:pt x="2962" y="3529"/>
                      <a:pt x="3435" y="2805"/>
                      <a:pt x="4128" y="2458"/>
                    </a:cubicBezTo>
                    <a:cubicBezTo>
                      <a:pt x="4443" y="2742"/>
                      <a:pt x="4852" y="2899"/>
                      <a:pt x="5293" y="2899"/>
                    </a:cubicBezTo>
                    <a:cubicBezTo>
                      <a:pt x="5734" y="2899"/>
                      <a:pt x="6112" y="2742"/>
                      <a:pt x="6428" y="2458"/>
                    </a:cubicBezTo>
                    <a:close/>
                    <a:moveTo>
                      <a:pt x="9168" y="5010"/>
                    </a:moveTo>
                    <a:lnTo>
                      <a:pt x="9168" y="5861"/>
                    </a:lnTo>
                    <a:lnTo>
                      <a:pt x="9231" y="5861"/>
                    </a:lnTo>
                    <a:cubicBezTo>
                      <a:pt x="9231" y="8381"/>
                      <a:pt x="7656" y="10618"/>
                      <a:pt x="5293" y="11437"/>
                    </a:cubicBezTo>
                    <a:cubicBezTo>
                      <a:pt x="2930" y="10618"/>
                      <a:pt x="1355" y="8350"/>
                      <a:pt x="1355" y="5861"/>
                    </a:cubicBezTo>
                    <a:lnTo>
                      <a:pt x="1355" y="5010"/>
                    </a:lnTo>
                    <a:close/>
                    <a:moveTo>
                      <a:pt x="4600" y="1"/>
                    </a:moveTo>
                    <a:cubicBezTo>
                      <a:pt x="4411" y="1"/>
                      <a:pt x="4254" y="190"/>
                      <a:pt x="4254" y="379"/>
                    </a:cubicBezTo>
                    <a:lnTo>
                      <a:pt x="4254" y="1135"/>
                    </a:lnTo>
                    <a:cubicBezTo>
                      <a:pt x="4254" y="1324"/>
                      <a:pt x="4096" y="1482"/>
                      <a:pt x="3907" y="1482"/>
                    </a:cubicBezTo>
                    <a:lnTo>
                      <a:pt x="3183" y="1482"/>
                    </a:lnTo>
                    <a:cubicBezTo>
                      <a:pt x="1828" y="1482"/>
                      <a:pt x="599" y="2332"/>
                      <a:pt x="158" y="3655"/>
                    </a:cubicBezTo>
                    <a:cubicBezTo>
                      <a:pt x="1" y="4159"/>
                      <a:pt x="253" y="4695"/>
                      <a:pt x="725" y="4916"/>
                    </a:cubicBezTo>
                    <a:lnTo>
                      <a:pt x="725" y="5861"/>
                    </a:lnTo>
                    <a:cubicBezTo>
                      <a:pt x="725" y="7278"/>
                      <a:pt x="1135" y="8602"/>
                      <a:pt x="1985" y="9736"/>
                    </a:cubicBezTo>
                    <a:cubicBezTo>
                      <a:pt x="2804" y="10901"/>
                      <a:pt x="3939" y="11721"/>
                      <a:pt x="5230" y="12162"/>
                    </a:cubicBezTo>
                    <a:lnTo>
                      <a:pt x="5482" y="12162"/>
                    </a:lnTo>
                    <a:cubicBezTo>
                      <a:pt x="6806" y="11721"/>
                      <a:pt x="7908" y="10901"/>
                      <a:pt x="8759" y="9736"/>
                    </a:cubicBezTo>
                    <a:cubicBezTo>
                      <a:pt x="9578" y="8602"/>
                      <a:pt x="10019" y="7278"/>
                      <a:pt x="10019" y="5861"/>
                    </a:cubicBezTo>
                    <a:lnTo>
                      <a:pt x="10019" y="4916"/>
                    </a:lnTo>
                    <a:cubicBezTo>
                      <a:pt x="10397" y="4664"/>
                      <a:pt x="10649" y="4159"/>
                      <a:pt x="10492" y="3655"/>
                    </a:cubicBezTo>
                    <a:cubicBezTo>
                      <a:pt x="10051" y="2332"/>
                      <a:pt x="8822" y="1482"/>
                      <a:pt x="7436" y="1482"/>
                    </a:cubicBezTo>
                    <a:lnTo>
                      <a:pt x="6743" y="1482"/>
                    </a:lnTo>
                    <a:cubicBezTo>
                      <a:pt x="6554" y="1482"/>
                      <a:pt x="6396" y="1324"/>
                      <a:pt x="6396" y="1135"/>
                    </a:cubicBezTo>
                    <a:lnTo>
                      <a:pt x="6396" y="379"/>
                    </a:lnTo>
                    <a:cubicBezTo>
                      <a:pt x="6396" y="190"/>
                      <a:pt x="6238" y="1"/>
                      <a:pt x="60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sp>
          <p:nvSpPr>
            <p:cNvPr id="791" name="Google Shape;791;p36"/>
            <p:cNvSpPr/>
            <p:nvPr/>
          </p:nvSpPr>
          <p:spPr>
            <a:xfrm>
              <a:off x="5333783" y="1386294"/>
              <a:ext cx="348735" cy="394962"/>
            </a:xfrm>
            <a:custGeom>
              <a:avLst/>
              <a:gdLst/>
              <a:ahLst/>
              <a:cxnLst/>
              <a:rect l="l" t="t" r="r" b="b"/>
              <a:pathLst>
                <a:path w="10681" h="12193" extrusionOk="0">
                  <a:moveTo>
                    <a:pt x="8475" y="693"/>
                  </a:moveTo>
                  <a:cubicBezTo>
                    <a:pt x="8318" y="1513"/>
                    <a:pt x="7562" y="2111"/>
                    <a:pt x="6742" y="2111"/>
                  </a:cubicBezTo>
                  <a:cubicBezTo>
                    <a:pt x="6333" y="2111"/>
                    <a:pt x="5986" y="2237"/>
                    <a:pt x="5671" y="2426"/>
                  </a:cubicBezTo>
                  <a:lnTo>
                    <a:pt x="5671" y="1765"/>
                  </a:lnTo>
                  <a:cubicBezTo>
                    <a:pt x="5671" y="1166"/>
                    <a:pt x="6144" y="693"/>
                    <a:pt x="6742" y="693"/>
                  </a:cubicBezTo>
                  <a:close/>
                  <a:moveTo>
                    <a:pt x="7089" y="4285"/>
                  </a:moveTo>
                  <a:cubicBezTo>
                    <a:pt x="8853" y="4285"/>
                    <a:pt x="9924" y="5356"/>
                    <a:pt x="9924" y="7120"/>
                  </a:cubicBezTo>
                  <a:cubicBezTo>
                    <a:pt x="9956" y="8129"/>
                    <a:pt x="9609" y="9231"/>
                    <a:pt x="9074" y="10082"/>
                  </a:cubicBezTo>
                  <a:cubicBezTo>
                    <a:pt x="8507" y="10933"/>
                    <a:pt x="7814" y="11405"/>
                    <a:pt x="7089" y="11405"/>
                  </a:cubicBezTo>
                  <a:cubicBezTo>
                    <a:pt x="6931" y="11405"/>
                    <a:pt x="6774" y="11374"/>
                    <a:pt x="6648" y="11342"/>
                  </a:cubicBezTo>
                  <a:cubicBezTo>
                    <a:pt x="6238" y="11216"/>
                    <a:pt x="5766" y="11122"/>
                    <a:pt x="5325" y="11122"/>
                  </a:cubicBezTo>
                  <a:cubicBezTo>
                    <a:pt x="4884" y="11122"/>
                    <a:pt x="4411" y="11216"/>
                    <a:pt x="3970" y="11342"/>
                  </a:cubicBezTo>
                  <a:cubicBezTo>
                    <a:pt x="3812" y="11374"/>
                    <a:pt x="3655" y="11405"/>
                    <a:pt x="3560" y="11405"/>
                  </a:cubicBezTo>
                  <a:cubicBezTo>
                    <a:pt x="2836" y="11405"/>
                    <a:pt x="2143" y="10901"/>
                    <a:pt x="1576" y="10082"/>
                  </a:cubicBezTo>
                  <a:cubicBezTo>
                    <a:pt x="1040" y="9200"/>
                    <a:pt x="725" y="8097"/>
                    <a:pt x="725" y="7120"/>
                  </a:cubicBezTo>
                  <a:cubicBezTo>
                    <a:pt x="725" y="5356"/>
                    <a:pt x="1765" y="4285"/>
                    <a:pt x="3560" y="4285"/>
                  </a:cubicBezTo>
                  <a:cubicBezTo>
                    <a:pt x="3970" y="4285"/>
                    <a:pt x="4380" y="4348"/>
                    <a:pt x="4726" y="4474"/>
                  </a:cubicBezTo>
                  <a:cubicBezTo>
                    <a:pt x="4821" y="4506"/>
                    <a:pt x="4884" y="4506"/>
                    <a:pt x="4978" y="4569"/>
                  </a:cubicBezTo>
                  <a:lnTo>
                    <a:pt x="4978" y="5293"/>
                  </a:lnTo>
                  <a:cubicBezTo>
                    <a:pt x="4663" y="5262"/>
                    <a:pt x="4348" y="5199"/>
                    <a:pt x="4065" y="5041"/>
                  </a:cubicBezTo>
                  <a:cubicBezTo>
                    <a:pt x="4021" y="5015"/>
                    <a:pt x="3971" y="5003"/>
                    <a:pt x="3919" y="5003"/>
                  </a:cubicBezTo>
                  <a:cubicBezTo>
                    <a:pt x="3783" y="5003"/>
                    <a:pt x="3638" y="5084"/>
                    <a:pt x="3592" y="5199"/>
                  </a:cubicBezTo>
                  <a:cubicBezTo>
                    <a:pt x="3497" y="5356"/>
                    <a:pt x="3592" y="5577"/>
                    <a:pt x="3749" y="5671"/>
                  </a:cubicBezTo>
                  <a:cubicBezTo>
                    <a:pt x="4254" y="5892"/>
                    <a:pt x="4758" y="6018"/>
                    <a:pt x="5325" y="6018"/>
                  </a:cubicBezTo>
                  <a:cubicBezTo>
                    <a:pt x="5860" y="6018"/>
                    <a:pt x="6427" y="5892"/>
                    <a:pt x="6900" y="5671"/>
                  </a:cubicBezTo>
                  <a:cubicBezTo>
                    <a:pt x="7057" y="5577"/>
                    <a:pt x="7120" y="5356"/>
                    <a:pt x="7057" y="5199"/>
                  </a:cubicBezTo>
                  <a:cubicBezTo>
                    <a:pt x="6989" y="5084"/>
                    <a:pt x="6854" y="5003"/>
                    <a:pt x="6725" y="5003"/>
                  </a:cubicBezTo>
                  <a:cubicBezTo>
                    <a:pt x="6676" y="5003"/>
                    <a:pt x="6628" y="5015"/>
                    <a:pt x="6585" y="5041"/>
                  </a:cubicBezTo>
                  <a:cubicBezTo>
                    <a:pt x="6301" y="5199"/>
                    <a:pt x="5986" y="5262"/>
                    <a:pt x="5671" y="5293"/>
                  </a:cubicBezTo>
                  <a:lnTo>
                    <a:pt x="5671" y="4569"/>
                  </a:lnTo>
                  <a:cubicBezTo>
                    <a:pt x="5766" y="4569"/>
                    <a:pt x="5829" y="4506"/>
                    <a:pt x="5923" y="4474"/>
                  </a:cubicBezTo>
                  <a:cubicBezTo>
                    <a:pt x="6270" y="4348"/>
                    <a:pt x="6648" y="4285"/>
                    <a:pt x="7089" y="4285"/>
                  </a:cubicBezTo>
                  <a:close/>
                  <a:moveTo>
                    <a:pt x="6774" y="0"/>
                  </a:moveTo>
                  <a:cubicBezTo>
                    <a:pt x="5797" y="0"/>
                    <a:pt x="5010" y="788"/>
                    <a:pt x="5010" y="1765"/>
                  </a:cubicBezTo>
                  <a:cubicBezTo>
                    <a:pt x="4695" y="1513"/>
                    <a:pt x="4348" y="1418"/>
                    <a:pt x="3938" y="1418"/>
                  </a:cubicBezTo>
                  <a:cubicBezTo>
                    <a:pt x="3749" y="1418"/>
                    <a:pt x="3592" y="1576"/>
                    <a:pt x="3592" y="1765"/>
                  </a:cubicBezTo>
                  <a:cubicBezTo>
                    <a:pt x="3592" y="1954"/>
                    <a:pt x="3749" y="2111"/>
                    <a:pt x="3938" y="2111"/>
                  </a:cubicBezTo>
                  <a:cubicBezTo>
                    <a:pt x="4537" y="2111"/>
                    <a:pt x="5010" y="2584"/>
                    <a:pt x="5010" y="3182"/>
                  </a:cubicBezTo>
                  <a:lnTo>
                    <a:pt x="5010" y="3812"/>
                  </a:lnTo>
                  <a:cubicBezTo>
                    <a:pt x="4569" y="3655"/>
                    <a:pt x="4096" y="3560"/>
                    <a:pt x="3592" y="3560"/>
                  </a:cubicBezTo>
                  <a:cubicBezTo>
                    <a:pt x="1513" y="3560"/>
                    <a:pt x="0" y="4884"/>
                    <a:pt x="0" y="7152"/>
                  </a:cubicBezTo>
                  <a:cubicBezTo>
                    <a:pt x="0" y="8286"/>
                    <a:pt x="347" y="9515"/>
                    <a:pt x="977" y="10491"/>
                  </a:cubicBezTo>
                  <a:cubicBezTo>
                    <a:pt x="1702" y="11594"/>
                    <a:pt x="2615" y="12193"/>
                    <a:pt x="3560" y="12193"/>
                  </a:cubicBezTo>
                  <a:cubicBezTo>
                    <a:pt x="3781" y="12193"/>
                    <a:pt x="3970" y="12161"/>
                    <a:pt x="4222" y="12130"/>
                  </a:cubicBezTo>
                  <a:cubicBezTo>
                    <a:pt x="4600" y="12004"/>
                    <a:pt x="4970" y="11941"/>
                    <a:pt x="5340" y="11941"/>
                  </a:cubicBezTo>
                  <a:cubicBezTo>
                    <a:pt x="5711" y="11941"/>
                    <a:pt x="6081" y="12004"/>
                    <a:pt x="6459" y="12130"/>
                  </a:cubicBezTo>
                  <a:cubicBezTo>
                    <a:pt x="6648" y="12193"/>
                    <a:pt x="6900" y="12193"/>
                    <a:pt x="7152" y="12193"/>
                  </a:cubicBezTo>
                  <a:cubicBezTo>
                    <a:pt x="8097" y="12193"/>
                    <a:pt x="8979" y="11594"/>
                    <a:pt x="9704" y="10491"/>
                  </a:cubicBezTo>
                  <a:cubicBezTo>
                    <a:pt x="10334" y="9546"/>
                    <a:pt x="10681" y="8286"/>
                    <a:pt x="10681" y="7152"/>
                  </a:cubicBezTo>
                  <a:cubicBezTo>
                    <a:pt x="10681" y="4884"/>
                    <a:pt x="9168" y="3560"/>
                    <a:pt x="7089" y="3560"/>
                  </a:cubicBezTo>
                  <a:cubicBezTo>
                    <a:pt x="6585" y="3560"/>
                    <a:pt x="6112" y="3655"/>
                    <a:pt x="5671" y="3812"/>
                  </a:cubicBezTo>
                  <a:lnTo>
                    <a:pt x="5671" y="3340"/>
                  </a:lnTo>
                  <a:lnTo>
                    <a:pt x="5797" y="3214"/>
                  </a:lnTo>
                  <a:cubicBezTo>
                    <a:pt x="6081" y="2930"/>
                    <a:pt x="6396" y="2836"/>
                    <a:pt x="6774" y="2836"/>
                  </a:cubicBezTo>
                  <a:cubicBezTo>
                    <a:pt x="8160" y="2836"/>
                    <a:pt x="9263" y="1733"/>
                    <a:pt x="9263" y="347"/>
                  </a:cubicBezTo>
                  <a:cubicBezTo>
                    <a:pt x="9263" y="158"/>
                    <a:pt x="9105" y="0"/>
                    <a:pt x="8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792" name="Google Shape;792;p36"/>
            <p:cNvGrpSpPr/>
            <p:nvPr/>
          </p:nvGrpSpPr>
          <p:grpSpPr>
            <a:xfrm>
              <a:off x="5333269" y="2320259"/>
              <a:ext cx="349779" cy="395998"/>
              <a:chOff x="-16798200" y="2050575"/>
              <a:chExt cx="267825" cy="305625"/>
            </a:xfrm>
          </p:grpSpPr>
          <p:sp>
            <p:nvSpPr>
              <p:cNvPr id="793" name="Google Shape;793;p36"/>
              <p:cNvSpPr/>
              <p:nvPr/>
            </p:nvSpPr>
            <p:spPr>
              <a:xfrm>
                <a:off x="-16798200" y="2050575"/>
                <a:ext cx="267825" cy="305625"/>
              </a:xfrm>
              <a:custGeom>
                <a:avLst/>
                <a:gdLst/>
                <a:ahLst/>
                <a:cxnLst/>
                <a:rect l="l" t="t" r="r" b="b"/>
                <a:pathLst>
                  <a:path w="10713" h="12225" extrusionOk="0">
                    <a:moveTo>
                      <a:pt x="5388" y="725"/>
                    </a:moveTo>
                    <a:cubicBezTo>
                      <a:pt x="7940" y="725"/>
                      <a:pt x="10051" y="2804"/>
                      <a:pt x="10051" y="5356"/>
                    </a:cubicBezTo>
                    <a:cubicBezTo>
                      <a:pt x="9988" y="5545"/>
                      <a:pt x="9830" y="5734"/>
                      <a:pt x="9641" y="5734"/>
                    </a:cubicBezTo>
                    <a:lnTo>
                      <a:pt x="1103" y="5734"/>
                    </a:lnTo>
                    <a:cubicBezTo>
                      <a:pt x="914" y="5734"/>
                      <a:pt x="757" y="5545"/>
                      <a:pt x="757" y="5356"/>
                    </a:cubicBezTo>
                    <a:cubicBezTo>
                      <a:pt x="757" y="2804"/>
                      <a:pt x="2836" y="725"/>
                      <a:pt x="5388" y="725"/>
                    </a:cubicBezTo>
                    <a:close/>
                    <a:moveTo>
                      <a:pt x="6050" y="6459"/>
                    </a:moveTo>
                    <a:cubicBezTo>
                      <a:pt x="6113" y="7561"/>
                      <a:pt x="6428" y="8664"/>
                      <a:pt x="6743" y="9609"/>
                    </a:cubicBezTo>
                    <a:cubicBezTo>
                      <a:pt x="6774" y="9767"/>
                      <a:pt x="6806" y="9893"/>
                      <a:pt x="6806" y="10050"/>
                    </a:cubicBezTo>
                    <a:cubicBezTo>
                      <a:pt x="6806" y="10491"/>
                      <a:pt x="6617" y="10901"/>
                      <a:pt x="6270" y="11185"/>
                    </a:cubicBezTo>
                    <a:cubicBezTo>
                      <a:pt x="6004" y="11387"/>
                      <a:pt x="5692" y="11481"/>
                      <a:pt x="5383" y="11481"/>
                    </a:cubicBezTo>
                    <a:cubicBezTo>
                      <a:pt x="4778" y="11481"/>
                      <a:pt x="4190" y="11118"/>
                      <a:pt x="4002" y="10491"/>
                    </a:cubicBezTo>
                    <a:cubicBezTo>
                      <a:pt x="3939" y="10176"/>
                      <a:pt x="3939" y="9861"/>
                      <a:pt x="4065" y="9546"/>
                    </a:cubicBezTo>
                    <a:cubicBezTo>
                      <a:pt x="4443" y="8601"/>
                      <a:pt x="4632" y="7530"/>
                      <a:pt x="4632" y="6459"/>
                    </a:cubicBezTo>
                    <a:close/>
                    <a:moveTo>
                      <a:pt x="5357" y="0"/>
                    </a:moveTo>
                    <a:cubicBezTo>
                      <a:pt x="2395" y="0"/>
                      <a:pt x="1" y="2395"/>
                      <a:pt x="1" y="5356"/>
                    </a:cubicBezTo>
                    <a:cubicBezTo>
                      <a:pt x="1" y="5955"/>
                      <a:pt x="473" y="6427"/>
                      <a:pt x="1072" y="6427"/>
                    </a:cubicBezTo>
                    <a:lnTo>
                      <a:pt x="3907" y="6427"/>
                    </a:lnTo>
                    <a:cubicBezTo>
                      <a:pt x="3907" y="7404"/>
                      <a:pt x="3718" y="8381"/>
                      <a:pt x="3340" y="9263"/>
                    </a:cubicBezTo>
                    <a:cubicBezTo>
                      <a:pt x="3151" y="9704"/>
                      <a:pt x="3151" y="10208"/>
                      <a:pt x="3277" y="10680"/>
                    </a:cubicBezTo>
                    <a:cubicBezTo>
                      <a:pt x="3498" y="11500"/>
                      <a:pt x="4285" y="12224"/>
                      <a:pt x="5325" y="12224"/>
                    </a:cubicBezTo>
                    <a:cubicBezTo>
                      <a:pt x="6491" y="12224"/>
                      <a:pt x="7436" y="11279"/>
                      <a:pt x="7436" y="10082"/>
                    </a:cubicBezTo>
                    <a:cubicBezTo>
                      <a:pt x="7436" y="9861"/>
                      <a:pt x="7404" y="9641"/>
                      <a:pt x="7341" y="9420"/>
                    </a:cubicBezTo>
                    <a:cubicBezTo>
                      <a:pt x="7058" y="8538"/>
                      <a:pt x="6743" y="7498"/>
                      <a:pt x="6743" y="6459"/>
                    </a:cubicBezTo>
                    <a:lnTo>
                      <a:pt x="9578" y="6459"/>
                    </a:lnTo>
                    <a:cubicBezTo>
                      <a:pt x="10177" y="6459"/>
                      <a:pt x="10649" y="5986"/>
                      <a:pt x="10649" y="5388"/>
                    </a:cubicBezTo>
                    <a:cubicBezTo>
                      <a:pt x="10712" y="2395"/>
                      <a:pt x="8350" y="0"/>
                      <a:pt x="53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94" name="Google Shape;794;p36"/>
              <p:cNvSpPr/>
              <p:nvPr/>
            </p:nvSpPr>
            <p:spPr>
              <a:xfrm>
                <a:off x="-16743850" y="2123025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040" y="694"/>
                    </a:moveTo>
                    <a:cubicBezTo>
                      <a:pt x="1261" y="694"/>
                      <a:pt x="1418" y="851"/>
                      <a:pt x="1418" y="1040"/>
                    </a:cubicBezTo>
                    <a:cubicBezTo>
                      <a:pt x="1418" y="1261"/>
                      <a:pt x="1261" y="1418"/>
                      <a:pt x="1040" y="1418"/>
                    </a:cubicBezTo>
                    <a:cubicBezTo>
                      <a:pt x="851" y="1418"/>
                      <a:pt x="694" y="1261"/>
                      <a:pt x="694" y="1040"/>
                    </a:cubicBezTo>
                    <a:cubicBezTo>
                      <a:pt x="694" y="851"/>
                      <a:pt x="851" y="694"/>
                      <a:pt x="1040" y="694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1" y="473"/>
                      <a:pt x="1" y="1040"/>
                    </a:cubicBezTo>
                    <a:cubicBezTo>
                      <a:pt x="1" y="1639"/>
                      <a:pt x="473" y="2112"/>
                      <a:pt x="1040" y="2112"/>
                    </a:cubicBezTo>
                    <a:cubicBezTo>
                      <a:pt x="1639" y="2112"/>
                      <a:pt x="2111" y="1639"/>
                      <a:pt x="2111" y="1040"/>
                    </a:cubicBezTo>
                    <a:cubicBezTo>
                      <a:pt x="2111" y="473"/>
                      <a:pt x="1639" y="1"/>
                      <a:pt x="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95" name="Google Shape;795;p36"/>
              <p:cNvSpPr/>
              <p:nvPr/>
            </p:nvSpPr>
            <p:spPr>
              <a:xfrm>
                <a:off x="-16691075" y="2087600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693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3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7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BFA604-15C6-4519-B762-72EF6F530014}"/>
              </a:ext>
            </a:extLst>
          </p:cNvPr>
          <p:cNvGrpSpPr/>
          <p:nvPr/>
        </p:nvGrpSpPr>
        <p:grpSpPr>
          <a:xfrm>
            <a:off x="1485894" y="1857375"/>
            <a:ext cx="6172212" cy="2085975"/>
            <a:chOff x="457212" y="1273453"/>
            <a:chExt cx="8229600" cy="2993747"/>
          </a:xfrm>
        </p:grpSpPr>
        <p:sp>
          <p:nvSpPr>
            <p:cNvPr id="801" name="Google Shape;801;p37"/>
            <p:cNvSpPr/>
            <p:nvPr/>
          </p:nvSpPr>
          <p:spPr>
            <a:xfrm>
              <a:off x="457212" y="1639588"/>
              <a:ext cx="2407500" cy="2407500"/>
            </a:xfrm>
            <a:prstGeom prst="arc">
              <a:avLst>
                <a:gd name="adj1" fmla="val 16200000"/>
                <a:gd name="adj2" fmla="val 16193819"/>
              </a:avLst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457212" y="1639588"/>
              <a:ext cx="2407500" cy="2407500"/>
            </a:xfrm>
            <a:prstGeom prst="arc">
              <a:avLst>
                <a:gd name="adj1" fmla="val 13833075"/>
                <a:gd name="adj2" fmla="val 5385913"/>
              </a:avLst>
            </a:prstGeom>
            <a:noFill/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03" name="Google Shape;803;p37"/>
            <p:cNvSpPr txBox="1"/>
            <p:nvPr/>
          </p:nvSpPr>
          <p:spPr>
            <a:xfrm>
              <a:off x="816012" y="2546200"/>
              <a:ext cx="1689900" cy="5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1.</a:t>
              </a:r>
              <a:endParaRPr sz="2400" b="1" dirty="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6279312" y="1639588"/>
              <a:ext cx="2407500" cy="2407500"/>
            </a:xfrm>
            <a:prstGeom prst="arc">
              <a:avLst>
                <a:gd name="adj1" fmla="val 16200000"/>
                <a:gd name="adj2" fmla="val 16193819"/>
              </a:avLst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6279312" y="1639588"/>
              <a:ext cx="2407500" cy="2407500"/>
            </a:xfrm>
            <a:prstGeom prst="arc">
              <a:avLst>
                <a:gd name="adj1" fmla="val 20844376"/>
                <a:gd name="adj2" fmla="val 5385913"/>
              </a:avLst>
            </a:prstGeom>
            <a:noFill/>
            <a:ln w="2286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06" name="Google Shape;806;p37"/>
            <p:cNvSpPr txBox="1"/>
            <p:nvPr/>
          </p:nvSpPr>
          <p:spPr>
            <a:xfrm>
              <a:off x="6638112" y="2546200"/>
              <a:ext cx="1689900" cy="5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2.</a:t>
              </a:r>
              <a:endParaRPr sz="2400" b="1" dirty="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807" name="Google Shape;807;p37"/>
            <p:cNvSpPr txBox="1"/>
            <p:nvPr/>
          </p:nvSpPr>
          <p:spPr>
            <a:xfrm>
              <a:off x="3593100" y="1714500"/>
              <a:ext cx="19578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1.</a:t>
              </a:r>
              <a:endParaRPr sz="1200" dirty="0"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808" name="Google Shape;808;p37"/>
            <p:cNvSpPr txBox="1"/>
            <p:nvPr/>
          </p:nvSpPr>
          <p:spPr>
            <a:xfrm>
              <a:off x="3593100" y="3408300"/>
              <a:ext cx="19578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2.</a:t>
              </a:r>
              <a:endParaRPr sz="1200" dirty="0"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809" name="Google Shape;809;p37"/>
            <p:cNvSpPr txBox="1"/>
            <p:nvPr/>
          </p:nvSpPr>
          <p:spPr>
            <a:xfrm>
              <a:off x="3575100" y="2001600"/>
              <a:ext cx="19938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0" name="Google Shape;810;p37"/>
            <p:cNvSpPr txBox="1"/>
            <p:nvPr/>
          </p:nvSpPr>
          <p:spPr>
            <a:xfrm>
              <a:off x="3575100" y="3695400"/>
              <a:ext cx="19938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11" name="Google Shape;811;p37"/>
            <p:cNvGrpSpPr/>
            <p:nvPr/>
          </p:nvGrpSpPr>
          <p:grpSpPr>
            <a:xfrm>
              <a:off x="4379987" y="2948044"/>
              <a:ext cx="384046" cy="384048"/>
              <a:chOff x="-20173175" y="2787775"/>
              <a:chExt cx="304050" cy="305625"/>
            </a:xfrm>
          </p:grpSpPr>
          <p:sp>
            <p:nvSpPr>
              <p:cNvPr id="812" name="Google Shape;812;p37"/>
              <p:cNvSpPr/>
              <p:nvPr/>
            </p:nvSpPr>
            <p:spPr>
              <a:xfrm>
                <a:off x="-19959725" y="2896475"/>
                <a:ext cx="181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05"/>
                      <a:pt x="158" y="725"/>
                      <a:pt x="347" y="725"/>
                    </a:cubicBezTo>
                    <a:cubicBezTo>
                      <a:pt x="568" y="725"/>
                      <a:pt x="725" y="568"/>
                      <a:pt x="725" y="347"/>
                    </a:cubicBezTo>
                    <a:cubicBezTo>
                      <a:pt x="725" y="158"/>
                      <a:pt x="568" y="0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3" name="Google Shape;813;p37"/>
              <p:cNvSpPr/>
              <p:nvPr/>
            </p:nvSpPr>
            <p:spPr>
              <a:xfrm>
                <a:off x="-19941600" y="2860250"/>
                <a:ext cx="17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cubicBezTo>
                      <a:pt x="536" y="693"/>
                      <a:pt x="694" y="536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4" name="Google Shape;814;p37"/>
              <p:cNvSpPr/>
              <p:nvPr/>
            </p:nvSpPr>
            <p:spPr>
              <a:xfrm>
                <a:off x="-20102275" y="2895675"/>
                <a:ext cx="1812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25" h="695" extrusionOk="0">
                    <a:moveTo>
                      <a:pt x="347" y="1"/>
                    </a:moveTo>
                    <a:cubicBezTo>
                      <a:pt x="158" y="1"/>
                      <a:pt x="0" y="159"/>
                      <a:pt x="0" y="348"/>
                    </a:cubicBezTo>
                    <a:cubicBezTo>
                      <a:pt x="0" y="537"/>
                      <a:pt x="158" y="694"/>
                      <a:pt x="347" y="694"/>
                    </a:cubicBezTo>
                    <a:cubicBezTo>
                      <a:pt x="536" y="694"/>
                      <a:pt x="725" y="537"/>
                      <a:pt x="725" y="348"/>
                    </a:cubicBezTo>
                    <a:cubicBezTo>
                      <a:pt x="725" y="159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5" name="Google Shape;815;p37"/>
              <p:cNvSpPr/>
              <p:nvPr/>
            </p:nvSpPr>
            <p:spPr>
              <a:xfrm>
                <a:off x="-20120400" y="2860250"/>
                <a:ext cx="181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94" extrusionOk="0">
                    <a:moveTo>
                      <a:pt x="379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79" y="693"/>
                    </a:cubicBezTo>
                    <a:cubicBezTo>
                      <a:pt x="568" y="693"/>
                      <a:pt x="725" y="536"/>
                      <a:pt x="725" y="347"/>
                    </a:cubicBezTo>
                    <a:cubicBezTo>
                      <a:pt x="725" y="158"/>
                      <a:pt x="568" y="0"/>
                      <a:pt x="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6" name="Google Shape;816;p37"/>
              <p:cNvSpPr/>
              <p:nvPr/>
            </p:nvSpPr>
            <p:spPr>
              <a:xfrm>
                <a:off x="-20173175" y="2787775"/>
                <a:ext cx="304050" cy="305625"/>
              </a:xfrm>
              <a:custGeom>
                <a:avLst/>
                <a:gdLst/>
                <a:ahLst/>
                <a:cxnLst/>
                <a:rect l="l" t="t" r="r" b="b"/>
                <a:pathLst>
                  <a:path w="12162" h="12225" extrusionOk="0">
                    <a:moveTo>
                      <a:pt x="11437" y="1482"/>
                    </a:moveTo>
                    <a:lnTo>
                      <a:pt x="11437" y="3246"/>
                    </a:lnTo>
                    <a:lnTo>
                      <a:pt x="11406" y="3246"/>
                    </a:lnTo>
                    <a:cubicBezTo>
                      <a:pt x="11406" y="3844"/>
                      <a:pt x="10902" y="4317"/>
                      <a:pt x="10303" y="4317"/>
                    </a:cubicBezTo>
                    <a:cubicBezTo>
                      <a:pt x="10114" y="4317"/>
                      <a:pt x="9957" y="4475"/>
                      <a:pt x="9957" y="4664"/>
                    </a:cubicBezTo>
                    <a:cubicBezTo>
                      <a:pt x="9957" y="5262"/>
                      <a:pt x="9484" y="5735"/>
                      <a:pt x="8885" y="5735"/>
                    </a:cubicBezTo>
                    <a:lnTo>
                      <a:pt x="7121" y="5735"/>
                    </a:lnTo>
                    <a:cubicBezTo>
                      <a:pt x="7279" y="3435"/>
                      <a:pt x="9137" y="1639"/>
                      <a:pt x="11437" y="1482"/>
                    </a:cubicBezTo>
                    <a:close/>
                    <a:moveTo>
                      <a:pt x="663" y="1513"/>
                    </a:moveTo>
                    <a:cubicBezTo>
                      <a:pt x="2962" y="1671"/>
                      <a:pt x="4790" y="3529"/>
                      <a:pt x="4947" y="5766"/>
                    </a:cubicBezTo>
                    <a:lnTo>
                      <a:pt x="3183" y="5766"/>
                    </a:lnTo>
                    <a:cubicBezTo>
                      <a:pt x="2584" y="5766"/>
                      <a:pt x="2143" y="5294"/>
                      <a:pt x="2143" y="4695"/>
                    </a:cubicBezTo>
                    <a:cubicBezTo>
                      <a:pt x="2143" y="4506"/>
                      <a:pt x="1986" y="4348"/>
                      <a:pt x="1765" y="4348"/>
                    </a:cubicBezTo>
                    <a:cubicBezTo>
                      <a:pt x="1198" y="4348"/>
                      <a:pt x="663" y="3876"/>
                      <a:pt x="663" y="3277"/>
                    </a:cubicBezTo>
                    <a:lnTo>
                      <a:pt x="663" y="1513"/>
                    </a:lnTo>
                    <a:close/>
                    <a:moveTo>
                      <a:pt x="6018" y="4317"/>
                    </a:moveTo>
                    <a:cubicBezTo>
                      <a:pt x="6207" y="4317"/>
                      <a:pt x="6365" y="4475"/>
                      <a:pt x="6365" y="4664"/>
                    </a:cubicBezTo>
                    <a:lnTo>
                      <a:pt x="6365" y="8948"/>
                    </a:lnTo>
                    <a:cubicBezTo>
                      <a:pt x="6365" y="9169"/>
                      <a:pt x="6207" y="9326"/>
                      <a:pt x="6018" y="9326"/>
                    </a:cubicBezTo>
                    <a:cubicBezTo>
                      <a:pt x="5829" y="9326"/>
                      <a:pt x="5672" y="9169"/>
                      <a:pt x="5672" y="8948"/>
                    </a:cubicBezTo>
                    <a:lnTo>
                      <a:pt x="5672" y="4664"/>
                    </a:lnTo>
                    <a:cubicBezTo>
                      <a:pt x="5672" y="4475"/>
                      <a:pt x="5829" y="4317"/>
                      <a:pt x="6018" y="4317"/>
                    </a:cubicBezTo>
                    <a:close/>
                    <a:moveTo>
                      <a:pt x="4947" y="6459"/>
                    </a:moveTo>
                    <a:lnTo>
                      <a:pt x="4947" y="8948"/>
                    </a:lnTo>
                    <a:lnTo>
                      <a:pt x="4947" y="11122"/>
                    </a:lnTo>
                    <a:cubicBezTo>
                      <a:pt x="4947" y="11311"/>
                      <a:pt x="4790" y="11469"/>
                      <a:pt x="4601" y="11469"/>
                    </a:cubicBezTo>
                    <a:cubicBezTo>
                      <a:pt x="4412" y="11469"/>
                      <a:pt x="4254" y="11311"/>
                      <a:pt x="4254" y="11122"/>
                    </a:cubicBezTo>
                    <a:cubicBezTo>
                      <a:pt x="4254" y="10838"/>
                      <a:pt x="4128" y="10586"/>
                      <a:pt x="3939" y="10366"/>
                    </a:cubicBezTo>
                    <a:cubicBezTo>
                      <a:pt x="3750" y="10177"/>
                      <a:pt x="3467" y="10051"/>
                      <a:pt x="3183" y="10051"/>
                    </a:cubicBezTo>
                    <a:cubicBezTo>
                      <a:pt x="2175" y="10051"/>
                      <a:pt x="1324" y="9200"/>
                      <a:pt x="1419" y="8161"/>
                    </a:cubicBezTo>
                    <a:cubicBezTo>
                      <a:pt x="1450" y="7215"/>
                      <a:pt x="2332" y="6459"/>
                      <a:pt x="3309" y="6459"/>
                    </a:cubicBezTo>
                    <a:close/>
                    <a:moveTo>
                      <a:pt x="8791" y="6491"/>
                    </a:moveTo>
                    <a:cubicBezTo>
                      <a:pt x="9767" y="6491"/>
                      <a:pt x="10618" y="7215"/>
                      <a:pt x="10681" y="8161"/>
                    </a:cubicBezTo>
                    <a:cubicBezTo>
                      <a:pt x="10713" y="9200"/>
                      <a:pt x="9925" y="10051"/>
                      <a:pt x="8885" y="10051"/>
                    </a:cubicBezTo>
                    <a:cubicBezTo>
                      <a:pt x="8633" y="10051"/>
                      <a:pt x="8350" y="10177"/>
                      <a:pt x="8161" y="10366"/>
                    </a:cubicBezTo>
                    <a:cubicBezTo>
                      <a:pt x="7940" y="10586"/>
                      <a:pt x="7846" y="10838"/>
                      <a:pt x="7846" y="11122"/>
                    </a:cubicBezTo>
                    <a:cubicBezTo>
                      <a:pt x="7846" y="11311"/>
                      <a:pt x="7688" y="11469"/>
                      <a:pt x="7468" y="11469"/>
                    </a:cubicBezTo>
                    <a:cubicBezTo>
                      <a:pt x="7279" y="11469"/>
                      <a:pt x="7121" y="11311"/>
                      <a:pt x="7121" y="11122"/>
                    </a:cubicBezTo>
                    <a:lnTo>
                      <a:pt x="7121" y="8948"/>
                    </a:lnTo>
                    <a:lnTo>
                      <a:pt x="7121" y="6491"/>
                    </a:lnTo>
                    <a:close/>
                    <a:moveTo>
                      <a:pt x="4632" y="1"/>
                    </a:moveTo>
                    <a:cubicBezTo>
                      <a:pt x="4443" y="1"/>
                      <a:pt x="4286" y="158"/>
                      <a:pt x="4286" y="379"/>
                    </a:cubicBezTo>
                    <a:cubicBezTo>
                      <a:pt x="4286" y="568"/>
                      <a:pt x="4443" y="725"/>
                      <a:pt x="4632" y="725"/>
                    </a:cubicBezTo>
                    <a:cubicBezTo>
                      <a:pt x="5231" y="725"/>
                      <a:pt x="5703" y="1230"/>
                      <a:pt x="5703" y="1828"/>
                    </a:cubicBezTo>
                    <a:lnTo>
                      <a:pt x="5703" y="3687"/>
                    </a:lnTo>
                    <a:cubicBezTo>
                      <a:pt x="5546" y="3750"/>
                      <a:pt x="5388" y="3844"/>
                      <a:pt x="5262" y="4002"/>
                    </a:cubicBezTo>
                    <a:cubicBezTo>
                      <a:pt x="4443" y="2112"/>
                      <a:pt x="2553" y="757"/>
                      <a:pt x="348" y="757"/>
                    </a:cubicBezTo>
                    <a:cubicBezTo>
                      <a:pt x="158" y="757"/>
                      <a:pt x="1" y="914"/>
                      <a:pt x="1" y="1135"/>
                    </a:cubicBezTo>
                    <a:lnTo>
                      <a:pt x="1" y="3246"/>
                    </a:lnTo>
                    <a:cubicBezTo>
                      <a:pt x="1" y="4159"/>
                      <a:pt x="663" y="4853"/>
                      <a:pt x="1482" y="5010"/>
                    </a:cubicBezTo>
                    <a:cubicBezTo>
                      <a:pt x="1576" y="5451"/>
                      <a:pt x="1797" y="5798"/>
                      <a:pt x="2112" y="6081"/>
                    </a:cubicBezTo>
                    <a:cubicBezTo>
                      <a:pt x="1324" y="6491"/>
                      <a:pt x="820" y="7215"/>
                      <a:pt x="757" y="8129"/>
                    </a:cubicBezTo>
                    <a:cubicBezTo>
                      <a:pt x="663" y="9547"/>
                      <a:pt x="1797" y="10775"/>
                      <a:pt x="3214" y="10775"/>
                    </a:cubicBezTo>
                    <a:cubicBezTo>
                      <a:pt x="3435" y="10775"/>
                      <a:pt x="3593" y="10965"/>
                      <a:pt x="3593" y="11154"/>
                    </a:cubicBezTo>
                    <a:cubicBezTo>
                      <a:pt x="3593" y="11752"/>
                      <a:pt x="4065" y="12225"/>
                      <a:pt x="4632" y="12225"/>
                    </a:cubicBezTo>
                    <a:cubicBezTo>
                      <a:pt x="5231" y="12225"/>
                      <a:pt x="5703" y="11752"/>
                      <a:pt x="5703" y="11154"/>
                    </a:cubicBezTo>
                    <a:lnTo>
                      <a:pt x="5703" y="10019"/>
                    </a:lnTo>
                    <a:cubicBezTo>
                      <a:pt x="5829" y="10051"/>
                      <a:pt x="5955" y="10082"/>
                      <a:pt x="6050" y="10082"/>
                    </a:cubicBezTo>
                    <a:cubicBezTo>
                      <a:pt x="6176" y="10082"/>
                      <a:pt x="6302" y="10051"/>
                      <a:pt x="6428" y="10019"/>
                    </a:cubicBezTo>
                    <a:lnTo>
                      <a:pt x="6428" y="11154"/>
                    </a:lnTo>
                    <a:cubicBezTo>
                      <a:pt x="6428" y="11752"/>
                      <a:pt x="6901" y="12225"/>
                      <a:pt x="7468" y="12225"/>
                    </a:cubicBezTo>
                    <a:cubicBezTo>
                      <a:pt x="8066" y="12225"/>
                      <a:pt x="8539" y="11752"/>
                      <a:pt x="8539" y="11154"/>
                    </a:cubicBezTo>
                    <a:cubicBezTo>
                      <a:pt x="8539" y="10965"/>
                      <a:pt x="8696" y="10775"/>
                      <a:pt x="8885" y="10775"/>
                    </a:cubicBezTo>
                    <a:cubicBezTo>
                      <a:pt x="10303" y="10775"/>
                      <a:pt x="11469" y="9578"/>
                      <a:pt x="11374" y="8129"/>
                    </a:cubicBezTo>
                    <a:cubicBezTo>
                      <a:pt x="11343" y="7499"/>
                      <a:pt x="11059" y="6869"/>
                      <a:pt x="10555" y="6428"/>
                    </a:cubicBezTo>
                    <a:cubicBezTo>
                      <a:pt x="10398" y="6270"/>
                      <a:pt x="10209" y="6176"/>
                      <a:pt x="10051" y="6081"/>
                    </a:cubicBezTo>
                    <a:cubicBezTo>
                      <a:pt x="10366" y="5798"/>
                      <a:pt x="10587" y="5451"/>
                      <a:pt x="10681" y="5010"/>
                    </a:cubicBezTo>
                    <a:cubicBezTo>
                      <a:pt x="11500" y="4853"/>
                      <a:pt x="12162" y="4159"/>
                      <a:pt x="12162" y="3246"/>
                    </a:cubicBezTo>
                    <a:lnTo>
                      <a:pt x="12162" y="1135"/>
                    </a:lnTo>
                    <a:cubicBezTo>
                      <a:pt x="12130" y="914"/>
                      <a:pt x="11973" y="757"/>
                      <a:pt x="11784" y="757"/>
                    </a:cubicBezTo>
                    <a:cubicBezTo>
                      <a:pt x="9578" y="757"/>
                      <a:pt x="7688" y="2112"/>
                      <a:pt x="6838" y="4002"/>
                    </a:cubicBezTo>
                    <a:cubicBezTo>
                      <a:pt x="6743" y="3876"/>
                      <a:pt x="6585" y="3750"/>
                      <a:pt x="6428" y="3687"/>
                    </a:cubicBezTo>
                    <a:lnTo>
                      <a:pt x="6428" y="1828"/>
                    </a:lnTo>
                    <a:cubicBezTo>
                      <a:pt x="6428" y="1230"/>
                      <a:pt x="6901" y="725"/>
                      <a:pt x="7468" y="725"/>
                    </a:cubicBezTo>
                    <a:cubicBezTo>
                      <a:pt x="7688" y="725"/>
                      <a:pt x="7846" y="568"/>
                      <a:pt x="7846" y="379"/>
                    </a:cubicBezTo>
                    <a:cubicBezTo>
                      <a:pt x="7846" y="158"/>
                      <a:pt x="7688" y="1"/>
                      <a:pt x="7468" y="1"/>
                    </a:cubicBezTo>
                    <a:cubicBezTo>
                      <a:pt x="6995" y="1"/>
                      <a:pt x="6522" y="221"/>
                      <a:pt x="6207" y="568"/>
                    </a:cubicBezTo>
                    <a:cubicBezTo>
                      <a:pt x="6144" y="631"/>
                      <a:pt x="6113" y="694"/>
                      <a:pt x="6050" y="757"/>
                    </a:cubicBezTo>
                    <a:cubicBezTo>
                      <a:pt x="6018" y="694"/>
                      <a:pt x="5955" y="631"/>
                      <a:pt x="5892" y="568"/>
                    </a:cubicBezTo>
                    <a:cubicBezTo>
                      <a:pt x="5546" y="221"/>
                      <a:pt x="5105" y="1"/>
                      <a:pt x="46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7" name="Google Shape;817;p37"/>
              <p:cNvSpPr/>
              <p:nvPr/>
            </p:nvSpPr>
            <p:spPr>
              <a:xfrm>
                <a:off x="-19977050" y="2967350"/>
                <a:ext cx="528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44" extrusionOk="0">
                    <a:moveTo>
                      <a:pt x="1040" y="726"/>
                    </a:moveTo>
                    <a:cubicBezTo>
                      <a:pt x="1261" y="726"/>
                      <a:pt x="1418" y="883"/>
                      <a:pt x="1418" y="1072"/>
                    </a:cubicBezTo>
                    <a:cubicBezTo>
                      <a:pt x="1418" y="1261"/>
                      <a:pt x="1261" y="1419"/>
                      <a:pt x="1040" y="1419"/>
                    </a:cubicBezTo>
                    <a:cubicBezTo>
                      <a:pt x="851" y="1419"/>
                      <a:pt x="694" y="1261"/>
                      <a:pt x="694" y="1072"/>
                    </a:cubicBezTo>
                    <a:cubicBezTo>
                      <a:pt x="694" y="883"/>
                      <a:pt x="851" y="726"/>
                      <a:pt x="1040" y="726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1" y="473"/>
                      <a:pt x="1" y="1072"/>
                    </a:cubicBezTo>
                    <a:cubicBezTo>
                      <a:pt x="1" y="1671"/>
                      <a:pt x="473" y="2143"/>
                      <a:pt x="1040" y="2143"/>
                    </a:cubicBezTo>
                    <a:cubicBezTo>
                      <a:pt x="1639" y="2143"/>
                      <a:pt x="2112" y="1671"/>
                      <a:pt x="2112" y="1072"/>
                    </a:cubicBezTo>
                    <a:cubicBezTo>
                      <a:pt x="2112" y="473"/>
                      <a:pt x="1639" y="1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8" name="Google Shape;818;p37"/>
              <p:cNvSpPr/>
              <p:nvPr/>
            </p:nvSpPr>
            <p:spPr>
              <a:xfrm>
                <a:off x="-20119600" y="2967350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040" y="726"/>
                    </a:moveTo>
                    <a:cubicBezTo>
                      <a:pt x="1229" y="726"/>
                      <a:pt x="1418" y="883"/>
                      <a:pt x="1418" y="1072"/>
                    </a:cubicBezTo>
                    <a:cubicBezTo>
                      <a:pt x="1418" y="1261"/>
                      <a:pt x="1229" y="1419"/>
                      <a:pt x="1040" y="1419"/>
                    </a:cubicBezTo>
                    <a:cubicBezTo>
                      <a:pt x="851" y="1419"/>
                      <a:pt x="693" y="1261"/>
                      <a:pt x="693" y="1072"/>
                    </a:cubicBezTo>
                    <a:cubicBezTo>
                      <a:pt x="693" y="883"/>
                      <a:pt x="851" y="726"/>
                      <a:pt x="1040" y="726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72"/>
                    </a:cubicBezTo>
                    <a:cubicBezTo>
                      <a:pt x="0" y="1639"/>
                      <a:pt x="441" y="2112"/>
                      <a:pt x="1040" y="2112"/>
                    </a:cubicBezTo>
                    <a:cubicBezTo>
                      <a:pt x="1639" y="2112"/>
                      <a:pt x="2111" y="1639"/>
                      <a:pt x="2111" y="1072"/>
                    </a:cubicBezTo>
                    <a:cubicBezTo>
                      <a:pt x="2111" y="473"/>
                      <a:pt x="1639" y="1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819" name="Google Shape;819;p37"/>
            <p:cNvGrpSpPr/>
            <p:nvPr/>
          </p:nvGrpSpPr>
          <p:grpSpPr>
            <a:xfrm>
              <a:off x="4379973" y="1273453"/>
              <a:ext cx="384059" cy="364846"/>
              <a:chOff x="-19802200" y="2416025"/>
              <a:chExt cx="309575" cy="302275"/>
            </a:xfrm>
          </p:grpSpPr>
          <p:sp>
            <p:nvSpPr>
              <p:cNvPr id="820" name="Google Shape;820;p37"/>
              <p:cNvSpPr/>
              <p:nvPr/>
            </p:nvSpPr>
            <p:spPr>
              <a:xfrm>
                <a:off x="-19602925" y="25751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cubicBezTo>
                      <a:pt x="536" y="725"/>
                      <a:pt x="694" y="568"/>
                      <a:pt x="694" y="379"/>
                    </a:cubicBezTo>
                    <a:cubicBezTo>
                      <a:pt x="694" y="190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1" name="Google Shape;821;p37"/>
              <p:cNvSpPr/>
              <p:nvPr/>
            </p:nvSpPr>
            <p:spPr>
              <a:xfrm>
                <a:off x="-19710825" y="2575925"/>
                <a:ext cx="189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694" extrusionOk="0">
                    <a:moveTo>
                      <a:pt x="378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78" y="693"/>
                    </a:cubicBezTo>
                    <a:cubicBezTo>
                      <a:pt x="567" y="693"/>
                      <a:pt x="725" y="536"/>
                      <a:pt x="725" y="347"/>
                    </a:cubicBezTo>
                    <a:cubicBezTo>
                      <a:pt x="756" y="158"/>
                      <a:pt x="567" y="0"/>
                      <a:pt x="3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2" name="Google Shape;822;p37"/>
              <p:cNvSpPr/>
              <p:nvPr/>
            </p:nvSpPr>
            <p:spPr>
              <a:xfrm>
                <a:off x="-19602925" y="261135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6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3" name="Google Shape;823;p37"/>
              <p:cNvSpPr/>
              <p:nvPr/>
            </p:nvSpPr>
            <p:spPr>
              <a:xfrm>
                <a:off x="-19728150" y="261135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0" y="1072"/>
                      <a:pt x="315" y="1418"/>
                      <a:pt x="725" y="1418"/>
                    </a:cubicBezTo>
                    <a:cubicBezTo>
                      <a:pt x="1103" y="1418"/>
                      <a:pt x="1418" y="1072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4" name="Google Shape;824;p37"/>
              <p:cNvSpPr/>
              <p:nvPr/>
            </p:nvSpPr>
            <p:spPr>
              <a:xfrm>
                <a:off x="-19802200" y="2416025"/>
                <a:ext cx="309575" cy="302275"/>
              </a:xfrm>
              <a:custGeom>
                <a:avLst/>
                <a:gdLst/>
                <a:ahLst/>
                <a:cxnLst/>
                <a:rect l="l" t="t" r="r" b="b"/>
                <a:pathLst>
                  <a:path w="12383" h="12091" extrusionOk="0">
                    <a:moveTo>
                      <a:pt x="6176" y="2080"/>
                    </a:moveTo>
                    <a:cubicBezTo>
                      <a:pt x="6711" y="2080"/>
                      <a:pt x="7121" y="2458"/>
                      <a:pt x="7215" y="2931"/>
                    </a:cubicBezTo>
                    <a:cubicBezTo>
                      <a:pt x="6869" y="2836"/>
                      <a:pt x="6554" y="2804"/>
                      <a:pt x="6176" y="2804"/>
                    </a:cubicBezTo>
                    <a:cubicBezTo>
                      <a:pt x="5829" y="2804"/>
                      <a:pt x="5483" y="2836"/>
                      <a:pt x="5168" y="2931"/>
                    </a:cubicBezTo>
                    <a:cubicBezTo>
                      <a:pt x="5231" y="2458"/>
                      <a:pt x="5672" y="2080"/>
                      <a:pt x="6176" y="2080"/>
                    </a:cubicBezTo>
                    <a:close/>
                    <a:moveTo>
                      <a:pt x="6176" y="3561"/>
                    </a:moveTo>
                    <a:cubicBezTo>
                      <a:pt x="6900" y="3561"/>
                      <a:pt x="7562" y="3750"/>
                      <a:pt x="8129" y="4065"/>
                    </a:cubicBezTo>
                    <a:cubicBezTo>
                      <a:pt x="7656" y="4600"/>
                      <a:pt x="6932" y="4978"/>
                      <a:pt x="6176" y="4978"/>
                    </a:cubicBezTo>
                    <a:cubicBezTo>
                      <a:pt x="5451" y="4978"/>
                      <a:pt x="4727" y="4600"/>
                      <a:pt x="4254" y="4065"/>
                    </a:cubicBezTo>
                    <a:cubicBezTo>
                      <a:pt x="4853" y="3750"/>
                      <a:pt x="5483" y="3561"/>
                      <a:pt x="6176" y="3561"/>
                    </a:cubicBezTo>
                    <a:close/>
                    <a:moveTo>
                      <a:pt x="6176" y="6932"/>
                    </a:moveTo>
                    <a:lnTo>
                      <a:pt x="7026" y="10555"/>
                    </a:lnTo>
                    <a:cubicBezTo>
                      <a:pt x="6743" y="10649"/>
                      <a:pt x="6459" y="10681"/>
                      <a:pt x="6176" y="10681"/>
                    </a:cubicBezTo>
                    <a:cubicBezTo>
                      <a:pt x="5924" y="10681"/>
                      <a:pt x="5640" y="10649"/>
                      <a:pt x="5357" y="10555"/>
                    </a:cubicBezTo>
                    <a:lnTo>
                      <a:pt x="6176" y="6932"/>
                    </a:lnTo>
                    <a:close/>
                    <a:moveTo>
                      <a:pt x="3655" y="4443"/>
                    </a:moveTo>
                    <a:cubicBezTo>
                      <a:pt x="4191" y="5073"/>
                      <a:pt x="4884" y="5514"/>
                      <a:pt x="5766" y="5640"/>
                    </a:cubicBezTo>
                    <a:lnTo>
                      <a:pt x="4538" y="11027"/>
                    </a:lnTo>
                    <a:cubicBezTo>
                      <a:pt x="3151" y="10366"/>
                      <a:pt x="2238" y="8979"/>
                      <a:pt x="2238" y="7436"/>
                    </a:cubicBezTo>
                    <a:cubicBezTo>
                      <a:pt x="2238" y="6239"/>
                      <a:pt x="2805" y="5167"/>
                      <a:pt x="3655" y="4443"/>
                    </a:cubicBezTo>
                    <a:close/>
                    <a:moveTo>
                      <a:pt x="8696" y="4443"/>
                    </a:moveTo>
                    <a:cubicBezTo>
                      <a:pt x="9578" y="5167"/>
                      <a:pt x="10114" y="6270"/>
                      <a:pt x="10114" y="7436"/>
                    </a:cubicBezTo>
                    <a:cubicBezTo>
                      <a:pt x="10082" y="8979"/>
                      <a:pt x="9232" y="10366"/>
                      <a:pt x="7846" y="11027"/>
                    </a:cubicBezTo>
                    <a:lnTo>
                      <a:pt x="6617" y="5640"/>
                    </a:lnTo>
                    <a:cubicBezTo>
                      <a:pt x="7499" y="5514"/>
                      <a:pt x="8192" y="5073"/>
                      <a:pt x="8696" y="4443"/>
                    </a:cubicBezTo>
                    <a:close/>
                    <a:moveTo>
                      <a:pt x="4727" y="1"/>
                    </a:moveTo>
                    <a:cubicBezTo>
                      <a:pt x="4538" y="1"/>
                      <a:pt x="4380" y="158"/>
                      <a:pt x="4380" y="347"/>
                    </a:cubicBezTo>
                    <a:cubicBezTo>
                      <a:pt x="4380" y="946"/>
                      <a:pt x="4664" y="1513"/>
                      <a:pt x="5073" y="1828"/>
                    </a:cubicBezTo>
                    <a:cubicBezTo>
                      <a:pt x="4664" y="2143"/>
                      <a:pt x="4380" y="2678"/>
                      <a:pt x="4380" y="3246"/>
                    </a:cubicBezTo>
                    <a:cubicBezTo>
                      <a:pt x="3592" y="3561"/>
                      <a:pt x="2931" y="4096"/>
                      <a:pt x="2395" y="4758"/>
                    </a:cubicBezTo>
                    <a:lnTo>
                      <a:pt x="1387" y="4380"/>
                    </a:lnTo>
                    <a:lnTo>
                      <a:pt x="725" y="3088"/>
                    </a:lnTo>
                    <a:cubicBezTo>
                      <a:pt x="657" y="2974"/>
                      <a:pt x="522" y="2893"/>
                      <a:pt x="393" y="2893"/>
                    </a:cubicBezTo>
                    <a:cubicBezTo>
                      <a:pt x="344" y="2893"/>
                      <a:pt x="296" y="2904"/>
                      <a:pt x="253" y="2931"/>
                    </a:cubicBezTo>
                    <a:cubicBezTo>
                      <a:pt x="95" y="2994"/>
                      <a:pt x="1" y="3246"/>
                      <a:pt x="95" y="3403"/>
                    </a:cubicBezTo>
                    <a:lnTo>
                      <a:pt x="788" y="4789"/>
                    </a:lnTo>
                    <a:cubicBezTo>
                      <a:pt x="820" y="4884"/>
                      <a:pt x="914" y="4978"/>
                      <a:pt x="977" y="4978"/>
                    </a:cubicBezTo>
                    <a:lnTo>
                      <a:pt x="2017" y="5356"/>
                    </a:lnTo>
                    <a:cubicBezTo>
                      <a:pt x="1734" y="5923"/>
                      <a:pt x="1545" y="6491"/>
                      <a:pt x="1513" y="7121"/>
                    </a:cubicBezTo>
                    <a:lnTo>
                      <a:pt x="410" y="7121"/>
                    </a:lnTo>
                    <a:cubicBezTo>
                      <a:pt x="190" y="7121"/>
                      <a:pt x="32" y="7278"/>
                      <a:pt x="32" y="7499"/>
                    </a:cubicBezTo>
                    <a:cubicBezTo>
                      <a:pt x="32" y="7688"/>
                      <a:pt x="190" y="7845"/>
                      <a:pt x="410" y="7845"/>
                    </a:cubicBezTo>
                    <a:lnTo>
                      <a:pt x="1513" y="7845"/>
                    </a:lnTo>
                    <a:cubicBezTo>
                      <a:pt x="1545" y="8475"/>
                      <a:pt x="1734" y="9074"/>
                      <a:pt x="2017" y="9610"/>
                    </a:cubicBezTo>
                    <a:lnTo>
                      <a:pt x="977" y="10019"/>
                    </a:lnTo>
                    <a:cubicBezTo>
                      <a:pt x="914" y="10051"/>
                      <a:pt x="820" y="10082"/>
                      <a:pt x="788" y="10177"/>
                    </a:cubicBezTo>
                    <a:lnTo>
                      <a:pt x="95" y="11594"/>
                    </a:lnTo>
                    <a:cubicBezTo>
                      <a:pt x="1" y="11752"/>
                      <a:pt x="95" y="11972"/>
                      <a:pt x="253" y="12067"/>
                    </a:cubicBezTo>
                    <a:cubicBezTo>
                      <a:pt x="292" y="12083"/>
                      <a:pt x="336" y="12091"/>
                      <a:pt x="380" y="12091"/>
                    </a:cubicBezTo>
                    <a:cubicBezTo>
                      <a:pt x="513" y="12091"/>
                      <a:pt x="655" y="12020"/>
                      <a:pt x="725" y="11878"/>
                    </a:cubicBezTo>
                    <a:lnTo>
                      <a:pt x="1387" y="10586"/>
                    </a:lnTo>
                    <a:lnTo>
                      <a:pt x="2395" y="10208"/>
                    </a:lnTo>
                    <a:cubicBezTo>
                      <a:pt x="2962" y="10933"/>
                      <a:pt x="3718" y="11531"/>
                      <a:pt x="4664" y="11846"/>
                    </a:cubicBezTo>
                    <a:cubicBezTo>
                      <a:pt x="4706" y="11868"/>
                      <a:pt x="4750" y="11878"/>
                      <a:pt x="4794" y="11878"/>
                    </a:cubicBezTo>
                    <a:cubicBezTo>
                      <a:pt x="4944" y="11878"/>
                      <a:pt x="5087" y="11758"/>
                      <a:pt x="5136" y="11563"/>
                    </a:cubicBezTo>
                    <a:lnTo>
                      <a:pt x="5199" y="11248"/>
                    </a:lnTo>
                    <a:cubicBezTo>
                      <a:pt x="5514" y="11342"/>
                      <a:pt x="5829" y="11374"/>
                      <a:pt x="6176" y="11374"/>
                    </a:cubicBezTo>
                    <a:cubicBezTo>
                      <a:pt x="6491" y="11374"/>
                      <a:pt x="6869" y="11342"/>
                      <a:pt x="7184" y="11248"/>
                    </a:cubicBezTo>
                    <a:lnTo>
                      <a:pt x="7247" y="11563"/>
                    </a:lnTo>
                    <a:cubicBezTo>
                      <a:pt x="7275" y="11756"/>
                      <a:pt x="7471" y="11852"/>
                      <a:pt x="7646" y="11852"/>
                    </a:cubicBezTo>
                    <a:cubicBezTo>
                      <a:pt x="7671" y="11852"/>
                      <a:pt x="7696" y="11850"/>
                      <a:pt x="7720" y="11846"/>
                    </a:cubicBezTo>
                    <a:cubicBezTo>
                      <a:pt x="8633" y="11531"/>
                      <a:pt x="9421" y="10933"/>
                      <a:pt x="9956" y="10208"/>
                    </a:cubicBezTo>
                    <a:lnTo>
                      <a:pt x="10996" y="10586"/>
                    </a:lnTo>
                    <a:lnTo>
                      <a:pt x="11658" y="11878"/>
                    </a:lnTo>
                    <a:cubicBezTo>
                      <a:pt x="11729" y="12020"/>
                      <a:pt x="11870" y="12091"/>
                      <a:pt x="12003" y="12091"/>
                    </a:cubicBezTo>
                    <a:cubicBezTo>
                      <a:pt x="12048" y="12091"/>
                      <a:pt x="12091" y="12083"/>
                      <a:pt x="12130" y="12067"/>
                    </a:cubicBezTo>
                    <a:cubicBezTo>
                      <a:pt x="12288" y="11972"/>
                      <a:pt x="12382" y="11720"/>
                      <a:pt x="12288" y="11594"/>
                    </a:cubicBezTo>
                    <a:lnTo>
                      <a:pt x="11500" y="10177"/>
                    </a:lnTo>
                    <a:cubicBezTo>
                      <a:pt x="11469" y="10082"/>
                      <a:pt x="11374" y="10019"/>
                      <a:pt x="11311" y="10019"/>
                    </a:cubicBezTo>
                    <a:lnTo>
                      <a:pt x="10271" y="9610"/>
                    </a:lnTo>
                    <a:cubicBezTo>
                      <a:pt x="10555" y="9074"/>
                      <a:pt x="10712" y="8475"/>
                      <a:pt x="10807" y="7845"/>
                    </a:cubicBezTo>
                    <a:lnTo>
                      <a:pt x="11910" y="7845"/>
                    </a:lnTo>
                    <a:cubicBezTo>
                      <a:pt x="12099" y="7845"/>
                      <a:pt x="12256" y="7688"/>
                      <a:pt x="12256" y="7499"/>
                    </a:cubicBezTo>
                    <a:cubicBezTo>
                      <a:pt x="12256" y="7278"/>
                      <a:pt x="12099" y="7121"/>
                      <a:pt x="11910" y="7121"/>
                    </a:cubicBezTo>
                    <a:lnTo>
                      <a:pt x="10807" y="7121"/>
                    </a:lnTo>
                    <a:cubicBezTo>
                      <a:pt x="10775" y="6491"/>
                      <a:pt x="10555" y="5923"/>
                      <a:pt x="10271" y="5356"/>
                    </a:cubicBezTo>
                    <a:lnTo>
                      <a:pt x="11311" y="4978"/>
                    </a:lnTo>
                    <a:cubicBezTo>
                      <a:pt x="11374" y="4915"/>
                      <a:pt x="11469" y="4884"/>
                      <a:pt x="11500" y="4789"/>
                    </a:cubicBezTo>
                    <a:lnTo>
                      <a:pt x="12225" y="3403"/>
                    </a:lnTo>
                    <a:cubicBezTo>
                      <a:pt x="12288" y="3214"/>
                      <a:pt x="12225" y="2994"/>
                      <a:pt x="12067" y="2931"/>
                    </a:cubicBezTo>
                    <a:cubicBezTo>
                      <a:pt x="12024" y="2904"/>
                      <a:pt x="11973" y="2893"/>
                      <a:pt x="11922" y="2893"/>
                    </a:cubicBezTo>
                    <a:cubicBezTo>
                      <a:pt x="11785" y="2893"/>
                      <a:pt x="11640" y="2974"/>
                      <a:pt x="11595" y="3088"/>
                    </a:cubicBezTo>
                    <a:lnTo>
                      <a:pt x="10902" y="4380"/>
                    </a:lnTo>
                    <a:lnTo>
                      <a:pt x="9893" y="4758"/>
                    </a:lnTo>
                    <a:cubicBezTo>
                      <a:pt x="9389" y="4096"/>
                      <a:pt x="8696" y="3561"/>
                      <a:pt x="7909" y="3246"/>
                    </a:cubicBezTo>
                    <a:cubicBezTo>
                      <a:pt x="7909" y="2647"/>
                      <a:pt x="7656" y="2143"/>
                      <a:pt x="7215" y="1828"/>
                    </a:cubicBezTo>
                    <a:cubicBezTo>
                      <a:pt x="7656" y="1450"/>
                      <a:pt x="7909" y="946"/>
                      <a:pt x="7909" y="347"/>
                    </a:cubicBezTo>
                    <a:cubicBezTo>
                      <a:pt x="7909" y="158"/>
                      <a:pt x="7751" y="1"/>
                      <a:pt x="7562" y="1"/>
                    </a:cubicBezTo>
                    <a:cubicBezTo>
                      <a:pt x="7373" y="1"/>
                      <a:pt x="7215" y="158"/>
                      <a:pt x="7215" y="347"/>
                    </a:cubicBezTo>
                    <a:cubicBezTo>
                      <a:pt x="7215" y="946"/>
                      <a:pt x="6743" y="1450"/>
                      <a:pt x="6144" y="1450"/>
                    </a:cubicBezTo>
                    <a:cubicBezTo>
                      <a:pt x="5546" y="1450"/>
                      <a:pt x="5073" y="946"/>
                      <a:pt x="5073" y="347"/>
                    </a:cubicBezTo>
                    <a:cubicBezTo>
                      <a:pt x="5073" y="158"/>
                      <a:pt x="4916" y="1"/>
                      <a:pt x="4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3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C7C2CF-305F-41AD-A4CE-AB737BDD59F0}"/>
              </a:ext>
            </a:extLst>
          </p:cNvPr>
          <p:cNvGrpSpPr/>
          <p:nvPr/>
        </p:nvGrpSpPr>
        <p:grpSpPr>
          <a:xfrm>
            <a:off x="1433513" y="1794974"/>
            <a:ext cx="6276974" cy="2347027"/>
            <a:chOff x="500350" y="1394700"/>
            <a:chExt cx="8186450" cy="3266902"/>
          </a:xfrm>
        </p:grpSpPr>
        <p:pic>
          <p:nvPicPr>
            <p:cNvPr id="829" name="Google Shape;829;p38" title="Gráfico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l="6664" b="7995"/>
            <a:stretch/>
          </p:blipFill>
          <p:spPr>
            <a:xfrm>
              <a:off x="500350" y="1394700"/>
              <a:ext cx="3397899" cy="279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1" name="Google Shape;831;p38"/>
            <p:cNvSpPr txBox="1"/>
            <p:nvPr/>
          </p:nvSpPr>
          <p:spPr>
            <a:xfrm>
              <a:off x="6730800" y="1394700"/>
              <a:ext cx="19560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1.</a:t>
              </a:r>
              <a:endParaRPr sz="12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32" name="Google Shape;832;p38"/>
            <p:cNvSpPr txBox="1"/>
            <p:nvPr/>
          </p:nvSpPr>
          <p:spPr>
            <a:xfrm>
              <a:off x="4572000" y="1624575"/>
              <a:ext cx="4114800" cy="4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3" name="Google Shape;833;p38"/>
            <p:cNvSpPr txBox="1"/>
            <p:nvPr/>
          </p:nvSpPr>
          <p:spPr>
            <a:xfrm>
              <a:off x="6730800" y="2269150"/>
              <a:ext cx="19560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2.</a:t>
              </a:r>
              <a:endParaRPr sz="12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34" name="Google Shape;834;p38"/>
            <p:cNvSpPr txBox="1"/>
            <p:nvPr/>
          </p:nvSpPr>
          <p:spPr>
            <a:xfrm>
              <a:off x="4572000" y="2499025"/>
              <a:ext cx="4114800" cy="4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5" name="Google Shape;835;p38"/>
            <p:cNvSpPr txBox="1"/>
            <p:nvPr/>
          </p:nvSpPr>
          <p:spPr>
            <a:xfrm>
              <a:off x="6730800" y="3143575"/>
              <a:ext cx="19560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3.</a:t>
              </a:r>
              <a:endParaRPr sz="12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36" name="Google Shape;836;p38"/>
            <p:cNvSpPr txBox="1"/>
            <p:nvPr/>
          </p:nvSpPr>
          <p:spPr>
            <a:xfrm>
              <a:off x="4572000" y="3373463"/>
              <a:ext cx="4114800" cy="4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7" name="Google Shape;837;p38"/>
            <p:cNvSpPr txBox="1"/>
            <p:nvPr/>
          </p:nvSpPr>
          <p:spPr>
            <a:xfrm>
              <a:off x="6730800" y="4018025"/>
              <a:ext cx="19560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4.</a:t>
              </a:r>
              <a:endParaRPr sz="12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38" name="Google Shape;838;p38"/>
            <p:cNvSpPr txBox="1"/>
            <p:nvPr/>
          </p:nvSpPr>
          <p:spPr>
            <a:xfrm>
              <a:off x="4572000" y="4247902"/>
              <a:ext cx="4114800" cy="4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9" name="Google Shape;839;p38"/>
            <p:cNvSpPr txBox="1"/>
            <p:nvPr/>
          </p:nvSpPr>
          <p:spPr>
            <a:xfrm>
              <a:off x="3048386" y="2064038"/>
              <a:ext cx="4632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0" name="Google Shape;840;p38"/>
            <p:cNvSpPr txBox="1"/>
            <p:nvPr/>
          </p:nvSpPr>
          <p:spPr>
            <a:xfrm>
              <a:off x="1550636" y="3032900"/>
              <a:ext cx="4632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1" name="Google Shape;841;p38"/>
            <p:cNvSpPr txBox="1"/>
            <p:nvPr/>
          </p:nvSpPr>
          <p:spPr>
            <a:xfrm>
              <a:off x="2312474" y="2580625"/>
              <a:ext cx="4632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2" name="Google Shape;842;p38"/>
            <p:cNvSpPr txBox="1"/>
            <p:nvPr/>
          </p:nvSpPr>
          <p:spPr>
            <a:xfrm>
              <a:off x="809424" y="3594400"/>
              <a:ext cx="4632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888136" y="4247827"/>
              <a:ext cx="312126" cy="41045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844" name="Google Shape;844;p38"/>
            <p:cNvGrpSpPr/>
            <p:nvPr/>
          </p:nvGrpSpPr>
          <p:grpSpPr>
            <a:xfrm>
              <a:off x="2364225" y="4248214"/>
              <a:ext cx="359675" cy="410416"/>
              <a:chOff x="-20904875" y="2788575"/>
              <a:chExt cx="267775" cy="304825"/>
            </a:xfrm>
          </p:grpSpPr>
          <p:sp>
            <p:nvSpPr>
              <p:cNvPr id="845" name="Google Shape;845;p38"/>
              <p:cNvSpPr/>
              <p:nvPr/>
            </p:nvSpPr>
            <p:spPr>
              <a:xfrm>
                <a:off x="-20904875" y="2788575"/>
                <a:ext cx="267775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0711" h="12193" extrusionOk="0">
                    <a:moveTo>
                      <a:pt x="5294" y="725"/>
                    </a:moveTo>
                    <a:cubicBezTo>
                      <a:pt x="5483" y="725"/>
                      <a:pt x="5640" y="882"/>
                      <a:pt x="5640" y="1103"/>
                    </a:cubicBezTo>
                    <a:lnTo>
                      <a:pt x="5640" y="1166"/>
                    </a:lnTo>
                    <a:cubicBezTo>
                      <a:pt x="5640" y="1373"/>
                      <a:pt x="5803" y="1512"/>
                      <a:pt x="5977" y="1512"/>
                    </a:cubicBezTo>
                    <a:cubicBezTo>
                      <a:pt x="6068" y="1512"/>
                      <a:pt x="6163" y="1473"/>
                      <a:pt x="6239" y="1387"/>
                    </a:cubicBezTo>
                    <a:lnTo>
                      <a:pt x="6270" y="1355"/>
                    </a:lnTo>
                    <a:cubicBezTo>
                      <a:pt x="6341" y="1284"/>
                      <a:pt x="6429" y="1252"/>
                      <a:pt x="6514" y="1252"/>
                    </a:cubicBezTo>
                    <a:cubicBezTo>
                      <a:pt x="6695" y="1252"/>
                      <a:pt x="6869" y="1393"/>
                      <a:pt x="6869" y="1607"/>
                    </a:cubicBezTo>
                    <a:cubicBezTo>
                      <a:pt x="6869" y="1765"/>
                      <a:pt x="6774" y="1828"/>
                      <a:pt x="6711" y="1922"/>
                    </a:cubicBezTo>
                    <a:cubicBezTo>
                      <a:pt x="6459" y="2143"/>
                      <a:pt x="6617" y="2489"/>
                      <a:pt x="6932" y="2489"/>
                    </a:cubicBezTo>
                    <a:lnTo>
                      <a:pt x="7026" y="2489"/>
                    </a:lnTo>
                    <a:cubicBezTo>
                      <a:pt x="7215" y="2489"/>
                      <a:pt x="7373" y="2678"/>
                      <a:pt x="7373" y="2867"/>
                    </a:cubicBezTo>
                    <a:cubicBezTo>
                      <a:pt x="7373" y="3056"/>
                      <a:pt x="7215" y="3214"/>
                      <a:pt x="7026" y="3214"/>
                    </a:cubicBezTo>
                    <a:lnTo>
                      <a:pt x="6932" y="3214"/>
                    </a:lnTo>
                    <a:cubicBezTo>
                      <a:pt x="6774" y="3214"/>
                      <a:pt x="6648" y="3277"/>
                      <a:pt x="6617" y="3466"/>
                    </a:cubicBezTo>
                    <a:cubicBezTo>
                      <a:pt x="6585" y="3560"/>
                      <a:pt x="6585" y="3718"/>
                      <a:pt x="6711" y="3844"/>
                    </a:cubicBezTo>
                    <a:lnTo>
                      <a:pt x="6743" y="3875"/>
                    </a:lnTo>
                    <a:cubicBezTo>
                      <a:pt x="6806" y="3970"/>
                      <a:pt x="6869" y="4033"/>
                      <a:pt x="6869" y="4127"/>
                    </a:cubicBezTo>
                    <a:cubicBezTo>
                      <a:pt x="6869" y="4334"/>
                      <a:pt x="6693" y="4473"/>
                      <a:pt x="6518" y="4473"/>
                    </a:cubicBezTo>
                    <a:cubicBezTo>
                      <a:pt x="6427" y="4473"/>
                      <a:pt x="6335" y="4435"/>
                      <a:pt x="6270" y="4348"/>
                    </a:cubicBezTo>
                    <a:lnTo>
                      <a:pt x="6239" y="4316"/>
                    </a:lnTo>
                    <a:cubicBezTo>
                      <a:pt x="6156" y="4234"/>
                      <a:pt x="6063" y="4199"/>
                      <a:pt x="5976" y="4199"/>
                    </a:cubicBezTo>
                    <a:cubicBezTo>
                      <a:pt x="5797" y="4199"/>
                      <a:pt x="5640" y="4346"/>
                      <a:pt x="5640" y="4537"/>
                    </a:cubicBezTo>
                    <a:lnTo>
                      <a:pt x="5640" y="4632"/>
                    </a:lnTo>
                    <a:cubicBezTo>
                      <a:pt x="5640" y="4821"/>
                      <a:pt x="5483" y="4978"/>
                      <a:pt x="5294" y="4978"/>
                    </a:cubicBezTo>
                    <a:cubicBezTo>
                      <a:pt x="5073" y="4978"/>
                      <a:pt x="4916" y="4821"/>
                      <a:pt x="4916" y="4632"/>
                    </a:cubicBezTo>
                    <a:lnTo>
                      <a:pt x="4916" y="4537"/>
                    </a:lnTo>
                    <a:cubicBezTo>
                      <a:pt x="4958" y="4346"/>
                      <a:pt x="4801" y="4213"/>
                      <a:pt x="4626" y="4213"/>
                    </a:cubicBezTo>
                    <a:cubicBezTo>
                      <a:pt x="4541" y="4213"/>
                      <a:pt x="4452" y="4244"/>
                      <a:pt x="4380" y="4316"/>
                    </a:cubicBezTo>
                    <a:lnTo>
                      <a:pt x="4349" y="4348"/>
                    </a:lnTo>
                    <a:cubicBezTo>
                      <a:pt x="4270" y="4427"/>
                      <a:pt x="4175" y="4466"/>
                      <a:pt x="4081" y="4466"/>
                    </a:cubicBezTo>
                    <a:cubicBezTo>
                      <a:pt x="3986" y="4466"/>
                      <a:pt x="3892" y="4427"/>
                      <a:pt x="3813" y="4348"/>
                    </a:cubicBezTo>
                    <a:cubicBezTo>
                      <a:pt x="3655" y="4190"/>
                      <a:pt x="3655" y="4001"/>
                      <a:pt x="3813" y="3844"/>
                    </a:cubicBezTo>
                    <a:lnTo>
                      <a:pt x="3876" y="3812"/>
                    </a:lnTo>
                    <a:cubicBezTo>
                      <a:pt x="4096" y="3560"/>
                      <a:pt x="3939" y="3214"/>
                      <a:pt x="3624" y="3214"/>
                    </a:cubicBezTo>
                    <a:lnTo>
                      <a:pt x="3561" y="3214"/>
                    </a:lnTo>
                    <a:cubicBezTo>
                      <a:pt x="3340" y="3214"/>
                      <a:pt x="3183" y="3056"/>
                      <a:pt x="3183" y="2867"/>
                    </a:cubicBezTo>
                    <a:cubicBezTo>
                      <a:pt x="3183" y="2678"/>
                      <a:pt x="3340" y="2489"/>
                      <a:pt x="3561" y="2489"/>
                    </a:cubicBezTo>
                    <a:lnTo>
                      <a:pt x="3624" y="2489"/>
                    </a:lnTo>
                    <a:cubicBezTo>
                      <a:pt x="3939" y="2489"/>
                      <a:pt x="4096" y="2111"/>
                      <a:pt x="3876" y="1922"/>
                    </a:cubicBezTo>
                    <a:cubicBezTo>
                      <a:pt x="3813" y="1891"/>
                      <a:pt x="3718" y="1796"/>
                      <a:pt x="3718" y="1607"/>
                    </a:cubicBezTo>
                    <a:cubicBezTo>
                      <a:pt x="3718" y="1393"/>
                      <a:pt x="3892" y="1252"/>
                      <a:pt x="4063" y="1252"/>
                    </a:cubicBezTo>
                    <a:cubicBezTo>
                      <a:pt x="4144" y="1252"/>
                      <a:pt x="4225" y="1284"/>
                      <a:pt x="4286" y="1355"/>
                    </a:cubicBezTo>
                    <a:lnTo>
                      <a:pt x="4349" y="1387"/>
                    </a:lnTo>
                    <a:cubicBezTo>
                      <a:pt x="4424" y="1473"/>
                      <a:pt x="4515" y="1512"/>
                      <a:pt x="4602" y="1512"/>
                    </a:cubicBezTo>
                    <a:cubicBezTo>
                      <a:pt x="4767" y="1512"/>
                      <a:pt x="4916" y="1373"/>
                      <a:pt x="4916" y="1166"/>
                    </a:cubicBezTo>
                    <a:lnTo>
                      <a:pt x="4916" y="1103"/>
                    </a:lnTo>
                    <a:cubicBezTo>
                      <a:pt x="4916" y="882"/>
                      <a:pt x="5073" y="725"/>
                      <a:pt x="5294" y="725"/>
                    </a:cubicBezTo>
                    <a:close/>
                    <a:moveTo>
                      <a:pt x="757" y="5766"/>
                    </a:moveTo>
                    <a:lnTo>
                      <a:pt x="757" y="5766"/>
                    </a:lnTo>
                    <a:cubicBezTo>
                      <a:pt x="1482" y="5892"/>
                      <a:pt x="2647" y="6144"/>
                      <a:pt x="3120" y="6648"/>
                    </a:cubicBezTo>
                    <a:cubicBezTo>
                      <a:pt x="3624" y="7152"/>
                      <a:pt x="3624" y="7498"/>
                      <a:pt x="3340" y="7908"/>
                    </a:cubicBezTo>
                    <a:lnTo>
                      <a:pt x="2616" y="7152"/>
                    </a:lnTo>
                    <a:cubicBezTo>
                      <a:pt x="2537" y="7073"/>
                      <a:pt x="2442" y="7034"/>
                      <a:pt x="2348" y="7034"/>
                    </a:cubicBezTo>
                    <a:cubicBezTo>
                      <a:pt x="2253" y="7034"/>
                      <a:pt x="2159" y="7073"/>
                      <a:pt x="2080" y="7152"/>
                    </a:cubicBezTo>
                    <a:cubicBezTo>
                      <a:pt x="1923" y="7309"/>
                      <a:pt x="1923" y="7498"/>
                      <a:pt x="2080" y="7656"/>
                    </a:cubicBezTo>
                    <a:lnTo>
                      <a:pt x="2836" y="8412"/>
                    </a:lnTo>
                    <a:cubicBezTo>
                      <a:pt x="2695" y="8515"/>
                      <a:pt x="2554" y="8575"/>
                      <a:pt x="2401" y="8575"/>
                    </a:cubicBezTo>
                    <a:cubicBezTo>
                      <a:pt x="2176" y="8575"/>
                      <a:pt x="1925" y="8446"/>
                      <a:pt x="1608" y="8129"/>
                    </a:cubicBezTo>
                    <a:cubicBezTo>
                      <a:pt x="1135" y="7656"/>
                      <a:pt x="883" y="6490"/>
                      <a:pt x="757" y="5766"/>
                    </a:cubicBezTo>
                    <a:close/>
                    <a:moveTo>
                      <a:pt x="9893" y="6459"/>
                    </a:moveTo>
                    <a:cubicBezTo>
                      <a:pt x="9799" y="7183"/>
                      <a:pt x="9578" y="8381"/>
                      <a:pt x="9074" y="8853"/>
                    </a:cubicBezTo>
                    <a:cubicBezTo>
                      <a:pt x="8805" y="9123"/>
                      <a:pt x="8570" y="9287"/>
                      <a:pt x="8321" y="9287"/>
                    </a:cubicBezTo>
                    <a:cubicBezTo>
                      <a:pt x="8162" y="9287"/>
                      <a:pt x="7998" y="9221"/>
                      <a:pt x="7814" y="9074"/>
                    </a:cubicBezTo>
                    <a:lnTo>
                      <a:pt x="8570" y="8349"/>
                    </a:lnTo>
                    <a:cubicBezTo>
                      <a:pt x="8728" y="8192"/>
                      <a:pt x="8728" y="7971"/>
                      <a:pt x="8570" y="7814"/>
                    </a:cubicBezTo>
                    <a:cubicBezTo>
                      <a:pt x="8491" y="7735"/>
                      <a:pt x="8397" y="7695"/>
                      <a:pt x="8302" y="7695"/>
                    </a:cubicBezTo>
                    <a:cubicBezTo>
                      <a:pt x="8208" y="7695"/>
                      <a:pt x="8113" y="7735"/>
                      <a:pt x="8035" y="7814"/>
                    </a:cubicBezTo>
                    <a:lnTo>
                      <a:pt x="7278" y="8570"/>
                    </a:lnTo>
                    <a:cubicBezTo>
                      <a:pt x="7026" y="8192"/>
                      <a:pt x="7026" y="7814"/>
                      <a:pt x="7531" y="7309"/>
                    </a:cubicBezTo>
                    <a:cubicBezTo>
                      <a:pt x="8003" y="6837"/>
                      <a:pt x="9169" y="6553"/>
                      <a:pt x="9893" y="6459"/>
                    </a:cubicBezTo>
                    <a:close/>
                    <a:moveTo>
                      <a:pt x="5357" y="0"/>
                    </a:moveTo>
                    <a:cubicBezTo>
                      <a:pt x="4979" y="0"/>
                      <a:pt x="4601" y="221"/>
                      <a:pt x="4412" y="536"/>
                    </a:cubicBezTo>
                    <a:cubicBezTo>
                      <a:pt x="4313" y="500"/>
                      <a:pt x="4206" y="482"/>
                      <a:pt x="4097" y="482"/>
                    </a:cubicBezTo>
                    <a:cubicBezTo>
                      <a:pt x="3826" y="482"/>
                      <a:pt x="3543" y="594"/>
                      <a:pt x="3340" y="819"/>
                    </a:cubicBezTo>
                    <a:cubicBezTo>
                      <a:pt x="3088" y="1103"/>
                      <a:pt x="2962" y="1513"/>
                      <a:pt x="3088" y="1891"/>
                    </a:cubicBezTo>
                    <a:cubicBezTo>
                      <a:pt x="2710" y="2080"/>
                      <a:pt x="2521" y="2426"/>
                      <a:pt x="2521" y="2836"/>
                    </a:cubicBezTo>
                    <a:cubicBezTo>
                      <a:pt x="2521" y="3214"/>
                      <a:pt x="2773" y="3560"/>
                      <a:pt x="3088" y="3781"/>
                    </a:cubicBezTo>
                    <a:cubicBezTo>
                      <a:pt x="2962" y="4127"/>
                      <a:pt x="3057" y="4569"/>
                      <a:pt x="3340" y="4821"/>
                    </a:cubicBezTo>
                    <a:cubicBezTo>
                      <a:pt x="3549" y="5030"/>
                      <a:pt x="3844" y="5153"/>
                      <a:pt x="4123" y="5153"/>
                    </a:cubicBezTo>
                    <a:cubicBezTo>
                      <a:pt x="4223" y="5153"/>
                      <a:pt x="4320" y="5137"/>
                      <a:pt x="4412" y="5104"/>
                    </a:cubicBezTo>
                    <a:cubicBezTo>
                      <a:pt x="4538" y="5325"/>
                      <a:pt x="4758" y="5545"/>
                      <a:pt x="5010" y="5608"/>
                    </a:cubicBezTo>
                    <a:lnTo>
                      <a:pt x="5010" y="9483"/>
                    </a:lnTo>
                    <a:lnTo>
                      <a:pt x="3907" y="8381"/>
                    </a:lnTo>
                    <a:cubicBezTo>
                      <a:pt x="4538" y="7593"/>
                      <a:pt x="4380" y="6837"/>
                      <a:pt x="3655" y="6144"/>
                    </a:cubicBezTo>
                    <a:cubicBezTo>
                      <a:pt x="2773" y="5230"/>
                      <a:pt x="505" y="5041"/>
                      <a:pt x="410" y="5041"/>
                    </a:cubicBezTo>
                    <a:cubicBezTo>
                      <a:pt x="158" y="5041"/>
                      <a:pt x="1" y="5199"/>
                      <a:pt x="1" y="5419"/>
                    </a:cubicBezTo>
                    <a:cubicBezTo>
                      <a:pt x="1" y="5482"/>
                      <a:pt x="190" y="7751"/>
                      <a:pt x="1104" y="8696"/>
                    </a:cubicBezTo>
                    <a:cubicBezTo>
                      <a:pt x="1517" y="9091"/>
                      <a:pt x="1951" y="9312"/>
                      <a:pt x="2382" y="9312"/>
                    </a:cubicBezTo>
                    <a:cubicBezTo>
                      <a:pt x="2706" y="9312"/>
                      <a:pt x="3029" y="9187"/>
                      <a:pt x="3340" y="8916"/>
                    </a:cubicBezTo>
                    <a:lnTo>
                      <a:pt x="4979" y="10554"/>
                    </a:lnTo>
                    <a:lnTo>
                      <a:pt x="4979" y="11500"/>
                    </a:lnTo>
                    <a:lnTo>
                      <a:pt x="2490" y="11500"/>
                    </a:lnTo>
                    <a:cubicBezTo>
                      <a:pt x="2301" y="11500"/>
                      <a:pt x="2143" y="11657"/>
                      <a:pt x="2143" y="11846"/>
                    </a:cubicBezTo>
                    <a:cubicBezTo>
                      <a:pt x="2143" y="12035"/>
                      <a:pt x="2301" y="12193"/>
                      <a:pt x="2490" y="12193"/>
                    </a:cubicBezTo>
                    <a:lnTo>
                      <a:pt x="8192" y="12193"/>
                    </a:lnTo>
                    <a:cubicBezTo>
                      <a:pt x="8381" y="12193"/>
                      <a:pt x="8539" y="12035"/>
                      <a:pt x="8539" y="11846"/>
                    </a:cubicBezTo>
                    <a:cubicBezTo>
                      <a:pt x="8539" y="11657"/>
                      <a:pt x="8381" y="11500"/>
                      <a:pt x="8192" y="11500"/>
                    </a:cubicBezTo>
                    <a:lnTo>
                      <a:pt x="5703" y="11500"/>
                    </a:lnTo>
                    <a:lnTo>
                      <a:pt x="5703" y="11248"/>
                    </a:lnTo>
                    <a:lnTo>
                      <a:pt x="7342" y="9641"/>
                    </a:lnTo>
                    <a:cubicBezTo>
                      <a:pt x="7677" y="9909"/>
                      <a:pt x="8000" y="10034"/>
                      <a:pt x="8317" y="10034"/>
                    </a:cubicBezTo>
                    <a:cubicBezTo>
                      <a:pt x="8746" y="10034"/>
                      <a:pt x="9162" y="9805"/>
                      <a:pt x="9578" y="9389"/>
                    </a:cubicBezTo>
                    <a:cubicBezTo>
                      <a:pt x="10492" y="8507"/>
                      <a:pt x="10681" y="6238"/>
                      <a:pt x="10681" y="6144"/>
                    </a:cubicBezTo>
                    <a:cubicBezTo>
                      <a:pt x="10710" y="5910"/>
                      <a:pt x="10550" y="5731"/>
                      <a:pt x="10376" y="5731"/>
                    </a:cubicBezTo>
                    <a:cubicBezTo>
                      <a:pt x="10362" y="5731"/>
                      <a:pt x="10348" y="5732"/>
                      <a:pt x="10334" y="5734"/>
                    </a:cubicBezTo>
                    <a:cubicBezTo>
                      <a:pt x="10240" y="5734"/>
                      <a:pt x="8003" y="5923"/>
                      <a:pt x="7058" y="6837"/>
                    </a:cubicBezTo>
                    <a:cubicBezTo>
                      <a:pt x="6333" y="7561"/>
                      <a:pt x="6176" y="8286"/>
                      <a:pt x="6806" y="9074"/>
                    </a:cubicBezTo>
                    <a:lnTo>
                      <a:pt x="5703" y="10176"/>
                    </a:lnTo>
                    <a:lnTo>
                      <a:pt x="5703" y="5608"/>
                    </a:lnTo>
                    <a:cubicBezTo>
                      <a:pt x="5955" y="5545"/>
                      <a:pt x="6176" y="5356"/>
                      <a:pt x="6302" y="5104"/>
                    </a:cubicBezTo>
                    <a:cubicBezTo>
                      <a:pt x="6401" y="5140"/>
                      <a:pt x="6508" y="5158"/>
                      <a:pt x="6616" y="5158"/>
                    </a:cubicBezTo>
                    <a:cubicBezTo>
                      <a:pt x="6888" y="5158"/>
                      <a:pt x="7170" y="5046"/>
                      <a:pt x="7373" y="4821"/>
                    </a:cubicBezTo>
                    <a:cubicBezTo>
                      <a:pt x="7562" y="4632"/>
                      <a:pt x="7688" y="4348"/>
                      <a:pt x="7688" y="4096"/>
                    </a:cubicBezTo>
                    <a:cubicBezTo>
                      <a:pt x="7688" y="3970"/>
                      <a:pt x="7688" y="3875"/>
                      <a:pt x="7657" y="3781"/>
                    </a:cubicBezTo>
                    <a:cubicBezTo>
                      <a:pt x="8003" y="3560"/>
                      <a:pt x="8192" y="3214"/>
                      <a:pt x="8192" y="2836"/>
                    </a:cubicBezTo>
                    <a:cubicBezTo>
                      <a:pt x="8192" y="2426"/>
                      <a:pt x="7972" y="2080"/>
                      <a:pt x="7657" y="1891"/>
                    </a:cubicBezTo>
                    <a:cubicBezTo>
                      <a:pt x="7751" y="1513"/>
                      <a:pt x="7688" y="1103"/>
                      <a:pt x="7373" y="819"/>
                    </a:cubicBezTo>
                    <a:cubicBezTo>
                      <a:pt x="7164" y="610"/>
                      <a:pt x="6869" y="487"/>
                      <a:pt x="6590" y="487"/>
                    </a:cubicBezTo>
                    <a:cubicBezTo>
                      <a:pt x="6491" y="487"/>
                      <a:pt x="6393" y="503"/>
                      <a:pt x="6302" y="536"/>
                    </a:cubicBezTo>
                    <a:cubicBezTo>
                      <a:pt x="6113" y="189"/>
                      <a:pt x="5766" y="0"/>
                      <a:pt x="5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6" name="Google Shape;846;p38"/>
              <p:cNvSpPr/>
              <p:nvPr/>
            </p:nvSpPr>
            <p:spPr>
              <a:xfrm>
                <a:off x="-20788300" y="2842125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694" y="1418"/>
                    </a:cubicBezTo>
                    <a:cubicBezTo>
                      <a:pt x="1040" y="1418"/>
                      <a:pt x="1418" y="1103"/>
                      <a:pt x="1418" y="725"/>
                    </a:cubicBezTo>
                    <a:cubicBezTo>
                      <a:pt x="1418" y="316"/>
                      <a:pt x="1103" y="1"/>
                      <a:pt x="6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847" name="Google Shape;847;p38"/>
            <p:cNvGrpSpPr/>
            <p:nvPr/>
          </p:nvGrpSpPr>
          <p:grpSpPr>
            <a:xfrm>
              <a:off x="3074216" y="4248996"/>
              <a:ext cx="411556" cy="411493"/>
              <a:chOff x="-15717575" y="2786200"/>
              <a:chExt cx="306400" cy="305625"/>
            </a:xfrm>
          </p:grpSpPr>
          <p:sp>
            <p:nvSpPr>
              <p:cNvPr id="848" name="Google Shape;848;p38"/>
              <p:cNvSpPr/>
              <p:nvPr/>
            </p:nvSpPr>
            <p:spPr>
              <a:xfrm>
                <a:off x="-15717575" y="2786200"/>
                <a:ext cx="306400" cy="305625"/>
              </a:xfrm>
              <a:custGeom>
                <a:avLst/>
                <a:gdLst/>
                <a:ahLst/>
                <a:cxnLst/>
                <a:rect l="l" t="t" r="r" b="b"/>
                <a:pathLst>
                  <a:path w="12256" h="12225" extrusionOk="0">
                    <a:moveTo>
                      <a:pt x="1387" y="788"/>
                    </a:moveTo>
                    <a:cubicBezTo>
                      <a:pt x="1796" y="788"/>
                      <a:pt x="2111" y="1103"/>
                      <a:pt x="2111" y="1513"/>
                    </a:cubicBezTo>
                    <a:lnTo>
                      <a:pt x="2111" y="4727"/>
                    </a:lnTo>
                    <a:cubicBezTo>
                      <a:pt x="2111" y="5325"/>
                      <a:pt x="2584" y="5798"/>
                      <a:pt x="3151" y="5798"/>
                    </a:cubicBezTo>
                    <a:lnTo>
                      <a:pt x="3907" y="5798"/>
                    </a:lnTo>
                    <a:cubicBezTo>
                      <a:pt x="4096" y="5798"/>
                      <a:pt x="4254" y="5640"/>
                      <a:pt x="4254" y="5420"/>
                    </a:cubicBezTo>
                    <a:lnTo>
                      <a:pt x="4254" y="3309"/>
                    </a:lnTo>
                    <a:cubicBezTo>
                      <a:pt x="4254" y="2332"/>
                      <a:pt x="5041" y="1545"/>
                      <a:pt x="6049" y="1545"/>
                    </a:cubicBezTo>
                    <a:cubicBezTo>
                      <a:pt x="7026" y="1545"/>
                      <a:pt x="7814" y="2332"/>
                      <a:pt x="7814" y="3309"/>
                    </a:cubicBezTo>
                    <a:lnTo>
                      <a:pt x="7814" y="8318"/>
                    </a:lnTo>
                    <a:cubicBezTo>
                      <a:pt x="7814" y="8507"/>
                      <a:pt x="7971" y="8665"/>
                      <a:pt x="8160" y="8665"/>
                    </a:cubicBezTo>
                    <a:lnTo>
                      <a:pt x="8916" y="8665"/>
                    </a:lnTo>
                    <a:cubicBezTo>
                      <a:pt x="9515" y="8665"/>
                      <a:pt x="9988" y="8192"/>
                      <a:pt x="9988" y="7593"/>
                    </a:cubicBezTo>
                    <a:lnTo>
                      <a:pt x="9988" y="5105"/>
                    </a:lnTo>
                    <a:cubicBezTo>
                      <a:pt x="9988" y="4727"/>
                      <a:pt x="10303" y="4411"/>
                      <a:pt x="10681" y="4411"/>
                    </a:cubicBezTo>
                    <a:cubicBezTo>
                      <a:pt x="11090" y="4411"/>
                      <a:pt x="11405" y="4727"/>
                      <a:pt x="11405" y="5105"/>
                    </a:cubicBezTo>
                    <a:lnTo>
                      <a:pt x="11405" y="7562"/>
                    </a:lnTo>
                    <a:lnTo>
                      <a:pt x="11437" y="7562"/>
                    </a:lnTo>
                    <a:cubicBezTo>
                      <a:pt x="11437" y="8948"/>
                      <a:pt x="10334" y="10051"/>
                      <a:pt x="8948" y="10051"/>
                    </a:cubicBezTo>
                    <a:lnTo>
                      <a:pt x="8192" y="10051"/>
                    </a:lnTo>
                    <a:cubicBezTo>
                      <a:pt x="8003" y="10051"/>
                      <a:pt x="7845" y="10208"/>
                      <a:pt x="7845" y="10397"/>
                    </a:cubicBezTo>
                    <a:lnTo>
                      <a:pt x="7845" y="11500"/>
                    </a:lnTo>
                    <a:lnTo>
                      <a:pt x="4254" y="11500"/>
                    </a:lnTo>
                    <a:lnTo>
                      <a:pt x="4254" y="7562"/>
                    </a:lnTo>
                    <a:cubicBezTo>
                      <a:pt x="4254" y="7373"/>
                      <a:pt x="4096" y="7215"/>
                      <a:pt x="3907" y="7215"/>
                    </a:cubicBezTo>
                    <a:lnTo>
                      <a:pt x="3151" y="7215"/>
                    </a:lnTo>
                    <a:cubicBezTo>
                      <a:pt x="1796" y="7215"/>
                      <a:pt x="694" y="6113"/>
                      <a:pt x="694" y="4727"/>
                    </a:cubicBezTo>
                    <a:lnTo>
                      <a:pt x="694" y="1513"/>
                    </a:lnTo>
                    <a:cubicBezTo>
                      <a:pt x="694" y="1103"/>
                      <a:pt x="1009" y="788"/>
                      <a:pt x="1387" y="788"/>
                    </a:cubicBezTo>
                    <a:close/>
                    <a:moveTo>
                      <a:pt x="1418" y="1"/>
                    </a:moveTo>
                    <a:cubicBezTo>
                      <a:pt x="631" y="1"/>
                      <a:pt x="1" y="631"/>
                      <a:pt x="1" y="1419"/>
                    </a:cubicBezTo>
                    <a:lnTo>
                      <a:pt x="1" y="4664"/>
                    </a:lnTo>
                    <a:cubicBezTo>
                      <a:pt x="1" y="6428"/>
                      <a:pt x="1481" y="7877"/>
                      <a:pt x="3246" y="7877"/>
                    </a:cubicBezTo>
                    <a:lnTo>
                      <a:pt x="3624" y="7877"/>
                    </a:lnTo>
                    <a:lnTo>
                      <a:pt x="3624" y="11500"/>
                    </a:lnTo>
                    <a:lnTo>
                      <a:pt x="2584" y="11500"/>
                    </a:lnTo>
                    <a:cubicBezTo>
                      <a:pt x="2363" y="11500"/>
                      <a:pt x="2206" y="11658"/>
                      <a:pt x="2206" y="11847"/>
                    </a:cubicBezTo>
                    <a:cubicBezTo>
                      <a:pt x="2206" y="12036"/>
                      <a:pt x="2363" y="12225"/>
                      <a:pt x="2584" y="12225"/>
                    </a:cubicBezTo>
                    <a:lnTo>
                      <a:pt x="9704" y="12225"/>
                    </a:lnTo>
                    <a:cubicBezTo>
                      <a:pt x="9893" y="12225"/>
                      <a:pt x="10051" y="12036"/>
                      <a:pt x="10051" y="11847"/>
                    </a:cubicBezTo>
                    <a:cubicBezTo>
                      <a:pt x="10051" y="11658"/>
                      <a:pt x="9893" y="11500"/>
                      <a:pt x="9704" y="11500"/>
                    </a:cubicBezTo>
                    <a:lnTo>
                      <a:pt x="8633" y="11500"/>
                    </a:lnTo>
                    <a:lnTo>
                      <a:pt x="8633" y="10744"/>
                    </a:lnTo>
                    <a:lnTo>
                      <a:pt x="9042" y="10744"/>
                    </a:lnTo>
                    <a:cubicBezTo>
                      <a:pt x="10807" y="10744"/>
                      <a:pt x="12256" y="9295"/>
                      <a:pt x="12256" y="7530"/>
                    </a:cubicBezTo>
                    <a:lnTo>
                      <a:pt x="12256" y="5042"/>
                    </a:lnTo>
                    <a:cubicBezTo>
                      <a:pt x="12130" y="4285"/>
                      <a:pt x="11500" y="3624"/>
                      <a:pt x="10712" y="3624"/>
                    </a:cubicBezTo>
                    <a:cubicBezTo>
                      <a:pt x="9925" y="3624"/>
                      <a:pt x="9294" y="4254"/>
                      <a:pt x="9294" y="5042"/>
                    </a:cubicBezTo>
                    <a:lnTo>
                      <a:pt x="9294" y="7530"/>
                    </a:lnTo>
                    <a:cubicBezTo>
                      <a:pt x="9294" y="7719"/>
                      <a:pt x="9137" y="7877"/>
                      <a:pt x="8948" y="7877"/>
                    </a:cubicBezTo>
                    <a:lnTo>
                      <a:pt x="8570" y="7877"/>
                    </a:lnTo>
                    <a:lnTo>
                      <a:pt x="8570" y="3246"/>
                    </a:lnTo>
                    <a:cubicBezTo>
                      <a:pt x="8570" y="1860"/>
                      <a:pt x="7467" y="757"/>
                      <a:pt x="6081" y="757"/>
                    </a:cubicBezTo>
                    <a:cubicBezTo>
                      <a:pt x="4695" y="757"/>
                      <a:pt x="3592" y="1860"/>
                      <a:pt x="3592" y="3246"/>
                    </a:cubicBezTo>
                    <a:lnTo>
                      <a:pt x="3592" y="5010"/>
                    </a:lnTo>
                    <a:lnTo>
                      <a:pt x="3214" y="5010"/>
                    </a:lnTo>
                    <a:cubicBezTo>
                      <a:pt x="2993" y="5010"/>
                      <a:pt x="2836" y="4853"/>
                      <a:pt x="2836" y="4664"/>
                    </a:cubicBezTo>
                    <a:lnTo>
                      <a:pt x="2836" y="1419"/>
                    </a:lnTo>
                    <a:cubicBezTo>
                      <a:pt x="2836" y="631"/>
                      <a:pt x="2206" y="1"/>
                      <a:pt x="1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9" name="Google Shape;849;p38"/>
              <p:cNvSpPr/>
              <p:nvPr/>
            </p:nvSpPr>
            <p:spPr>
              <a:xfrm>
                <a:off x="-15593125" y="2859450"/>
                <a:ext cx="181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25" h="1419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040"/>
                    </a:lnTo>
                    <a:cubicBezTo>
                      <a:pt x="0" y="1261"/>
                      <a:pt x="158" y="1418"/>
                      <a:pt x="347" y="1418"/>
                    </a:cubicBezTo>
                    <a:cubicBezTo>
                      <a:pt x="536" y="1418"/>
                      <a:pt x="725" y="1261"/>
                      <a:pt x="725" y="1040"/>
                    </a:cubicBezTo>
                    <a:lnTo>
                      <a:pt x="725" y="347"/>
                    </a:lnTo>
                    <a:cubicBezTo>
                      <a:pt x="725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50" name="Google Shape;850;p38"/>
              <p:cNvSpPr/>
              <p:nvPr/>
            </p:nvSpPr>
            <p:spPr>
              <a:xfrm>
                <a:off x="-15593125" y="2966575"/>
                <a:ext cx="173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419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072"/>
                    </a:lnTo>
                    <a:cubicBezTo>
                      <a:pt x="0" y="1261"/>
                      <a:pt x="158" y="1418"/>
                      <a:pt x="347" y="1418"/>
                    </a:cubicBezTo>
                    <a:cubicBezTo>
                      <a:pt x="536" y="1418"/>
                      <a:pt x="693" y="1261"/>
                      <a:pt x="693" y="1072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51" name="Google Shape;851;p38"/>
              <p:cNvSpPr/>
              <p:nvPr/>
            </p:nvSpPr>
            <p:spPr>
              <a:xfrm>
                <a:off x="-15557675" y="2859450"/>
                <a:ext cx="173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419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040"/>
                    </a:lnTo>
                    <a:cubicBezTo>
                      <a:pt x="0" y="1261"/>
                      <a:pt x="158" y="1418"/>
                      <a:pt x="347" y="1418"/>
                    </a:cubicBezTo>
                    <a:cubicBezTo>
                      <a:pt x="536" y="1418"/>
                      <a:pt x="693" y="1261"/>
                      <a:pt x="693" y="1040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52" name="Google Shape;852;p38"/>
              <p:cNvSpPr/>
              <p:nvPr/>
            </p:nvSpPr>
            <p:spPr>
              <a:xfrm>
                <a:off x="-15557675" y="2966575"/>
                <a:ext cx="173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419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072"/>
                    </a:lnTo>
                    <a:cubicBezTo>
                      <a:pt x="0" y="1261"/>
                      <a:pt x="158" y="1418"/>
                      <a:pt x="347" y="1418"/>
                    </a:cubicBezTo>
                    <a:cubicBezTo>
                      <a:pt x="536" y="1418"/>
                      <a:pt x="693" y="1261"/>
                      <a:pt x="693" y="1072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53" name="Google Shape;853;p38"/>
              <p:cNvSpPr/>
              <p:nvPr/>
            </p:nvSpPr>
            <p:spPr>
              <a:xfrm>
                <a:off x="-15575800" y="2913025"/>
                <a:ext cx="181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1418" extrusionOk="0">
                    <a:moveTo>
                      <a:pt x="378" y="0"/>
                    </a:moveTo>
                    <a:cubicBezTo>
                      <a:pt x="158" y="0"/>
                      <a:pt x="0" y="158"/>
                      <a:pt x="0" y="378"/>
                    </a:cubicBezTo>
                    <a:lnTo>
                      <a:pt x="0" y="1071"/>
                    </a:lnTo>
                    <a:cubicBezTo>
                      <a:pt x="0" y="1260"/>
                      <a:pt x="158" y="1418"/>
                      <a:pt x="378" y="1418"/>
                    </a:cubicBezTo>
                    <a:cubicBezTo>
                      <a:pt x="568" y="1418"/>
                      <a:pt x="725" y="1260"/>
                      <a:pt x="725" y="1071"/>
                    </a:cubicBezTo>
                    <a:lnTo>
                      <a:pt x="725" y="378"/>
                    </a:lnTo>
                    <a:cubicBezTo>
                      <a:pt x="725" y="158"/>
                      <a:pt x="568" y="0"/>
                      <a:pt x="3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54" name="Google Shape;854;p38"/>
              <p:cNvSpPr/>
              <p:nvPr/>
            </p:nvSpPr>
            <p:spPr>
              <a:xfrm>
                <a:off x="-15575800" y="3019350"/>
                <a:ext cx="181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1418" extrusionOk="0">
                    <a:moveTo>
                      <a:pt x="378" y="0"/>
                    </a:moveTo>
                    <a:cubicBezTo>
                      <a:pt x="158" y="0"/>
                      <a:pt x="0" y="158"/>
                      <a:pt x="0" y="378"/>
                    </a:cubicBezTo>
                    <a:lnTo>
                      <a:pt x="0" y="1071"/>
                    </a:lnTo>
                    <a:cubicBezTo>
                      <a:pt x="0" y="1260"/>
                      <a:pt x="158" y="1418"/>
                      <a:pt x="378" y="1418"/>
                    </a:cubicBezTo>
                    <a:cubicBezTo>
                      <a:pt x="568" y="1418"/>
                      <a:pt x="725" y="1260"/>
                      <a:pt x="725" y="1071"/>
                    </a:cubicBezTo>
                    <a:lnTo>
                      <a:pt x="725" y="378"/>
                    </a:lnTo>
                    <a:cubicBezTo>
                      <a:pt x="725" y="158"/>
                      <a:pt x="568" y="0"/>
                      <a:pt x="3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sp>
          <p:nvSpPr>
            <p:cNvPr id="855" name="Google Shape;855;p38"/>
            <p:cNvSpPr/>
            <p:nvPr/>
          </p:nvSpPr>
          <p:spPr>
            <a:xfrm>
              <a:off x="1576978" y="4249156"/>
              <a:ext cx="410482" cy="407791"/>
            </a:xfrm>
            <a:custGeom>
              <a:avLst/>
              <a:gdLst/>
              <a:ahLst/>
              <a:cxnLst/>
              <a:rect l="l" t="t" r="r" b="b"/>
              <a:pathLst>
                <a:path w="12224" h="12115" extrusionOk="0">
                  <a:moveTo>
                    <a:pt x="3245" y="741"/>
                  </a:moveTo>
                  <a:cubicBezTo>
                    <a:pt x="3497" y="993"/>
                    <a:pt x="3938" y="1465"/>
                    <a:pt x="3938" y="2033"/>
                  </a:cubicBezTo>
                  <a:cubicBezTo>
                    <a:pt x="3938" y="2568"/>
                    <a:pt x="3497" y="3104"/>
                    <a:pt x="3245" y="3324"/>
                  </a:cubicBezTo>
                  <a:cubicBezTo>
                    <a:pt x="2962" y="3041"/>
                    <a:pt x="2520" y="2568"/>
                    <a:pt x="2520" y="2033"/>
                  </a:cubicBezTo>
                  <a:cubicBezTo>
                    <a:pt x="2520" y="1528"/>
                    <a:pt x="2962" y="993"/>
                    <a:pt x="3245" y="741"/>
                  </a:cubicBezTo>
                  <a:close/>
                  <a:moveTo>
                    <a:pt x="8979" y="741"/>
                  </a:moveTo>
                  <a:cubicBezTo>
                    <a:pt x="9263" y="993"/>
                    <a:pt x="9704" y="1465"/>
                    <a:pt x="9704" y="2033"/>
                  </a:cubicBezTo>
                  <a:cubicBezTo>
                    <a:pt x="9704" y="2568"/>
                    <a:pt x="9263" y="3104"/>
                    <a:pt x="8979" y="3324"/>
                  </a:cubicBezTo>
                  <a:cubicBezTo>
                    <a:pt x="8695" y="3041"/>
                    <a:pt x="8286" y="2568"/>
                    <a:pt x="8286" y="2033"/>
                  </a:cubicBezTo>
                  <a:cubicBezTo>
                    <a:pt x="8286" y="1528"/>
                    <a:pt x="8758" y="993"/>
                    <a:pt x="8979" y="741"/>
                  </a:cubicBezTo>
                  <a:close/>
                  <a:moveTo>
                    <a:pt x="1827" y="3482"/>
                  </a:moveTo>
                  <a:cubicBezTo>
                    <a:pt x="2394" y="3482"/>
                    <a:pt x="2899" y="3954"/>
                    <a:pt x="2899" y="4553"/>
                  </a:cubicBezTo>
                  <a:lnTo>
                    <a:pt x="2899" y="4899"/>
                  </a:lnTo>
                  <a:lnTo>
                    <a:pt x="2520" y="4899"/>
                  </a:lnTo>
                  <a:cubicBezTo>
                    <a:pt x="1922" y="4899"/>
                    <a:pt x="1449" y="4427"/>
                    <a:pt x="1449" y="3828"/>
                  </a:cubicBezTo>
                  <a:lnTo>
                    <a:pt x="1449" y="3482"/>
                  </a:lnTo>
                  <a:close/>
                  <a:moveTo>
                    <a:pt x="5041" y="3482"/>
                  </a:moveTo>
                  <a:lnTo>
                    <a:pt x="5041" y="3828"/>
                  </a:lnTo>
                  <a:cubicBezTo>
                    <a:pt x="5041" y="4427"/>
                    <a:pt x="4568" y="4899"/>
                    <a:pt x="3970" y="4899"/>
                  </a:cubicBezTo>
                  <a:lnTo>
                    <a:pt x="3623" y="4899"/>
                  </a:lnTo>
                  <a:lnTo>
                    <a:pt x="3623" y="4553"/>
                  </a:lnTo>
                  <a:cubicBezTo>
                    <a:pt x="3623" y="3954"/>
                    <a:pt x="4096" y="3482"/>
                    <a:pt x="4694" y="3482"/>
                  </a:cubicBezTo>
                  <a:close/>
                  <a:moveTo>
                    <a:pt x="7561" y="3482"/>
                  </a:moveTo>
                  <a:cubicBezTo>
                    <a:pt x="8160" y="3482"/>
                    <a:pt x="8632" y="3954"/>
                    <a:pt x="8632" y="4553"/>
                  </a:cubicBezTo>
                  <a:lnTo>
                    <a:pt x="8632" y="4899"/>
                  </a:lnTo>
                  <a:lnTo>
                    <a:pt x="8286" y="4899"/>
                  </a:lnTo>
                  <a:cubicBezTo>
                    <a:pt x="7687" y="4899"/>
                    <a:pt x="7215" y="4427"/>
                    <a:pt x="7215" y="3828"/>
                  </a:cubicBezTo>
                  <a:lnTo>
                    <a:pt x="7215" y="3482"/>
                  </a:lnTo>
                  <a:close/>
                  <a:moveTo>
                    <a:pt x="10806" y="3482"/>
                  </a:moveTo>
                  <a:lnTo>
                    <a:pt x="10806" y="3828"/>
                  </a:lnTo>
                  <a:cubicBezTo>
                    <a:pt x="10806" y="4427"/>
                    <a:pt x="10334" y="4899"/>
                    <a:pt x="9735" y="4899"/>
                  </a:cubicBezTo>
                  <a:lnTo>
                    <a:pt x="9389" y="4899"/>
                  </a:lnTo>
                  <a:lnTo>
                    <a:pt x="9389" y="4553"/>
                  </a:lnTo>
                  <a:cubicBezTo>
                    <a:pt x="9389" y="3954"/>
                    <a:pt x="9861" y="3482"/>
                    <a:pt x="10428" y="3482"/>
                  </a:cubicBezTo>
                  <a:close/>
                  <a:moveTo>
                    <a:pt x="1827" y="5624"/>
                  </a:moveTo>
                  <a:cubicBezTo>
                    <a:pt x="2394" y="5624"/>
                    <a:pt x="2899" y="6065"/>
                    <a:pt x="2899" y="6664"/>
                  </a:cubicBezTo>
                  <a:lnTo>
                    <a:pt x="2899" y="7042"/>
                  </a:lnTo>
                  <a:lnTo>
                    <a:pt x="2520" y="7042"/>
                  </a:lnTo>
                  <a:cubicBezTo>
                    <a:pt x="1922" y="7042"/>
                    <a:pt x="1449" y="6569"/>
                    <a:pt x="1449" y="5971"/>
                  </a:cubicBezTo>
                  <a:lnTo>
                    <a:pt x="1449" y="5624"/>
                  </a:lnTo>
                  <a:close/>
                  <a:moveTo>
                    <a:pt x="7561" y="5624"/>
                  </a:moveTo>
                  <a:cubicBezTo>
                    <a:pt x="8160" y="5624"/>
                    <a:pt x="8632" y="6065"/>
                    <a:pt x="8632" y="6664"/>
                  </a:cubicBezTo>
                  <a:lnTo>
                    <a:pt x="8632" y="7042"/>
                  </a:lnTo>
                  <a:lnTo>
                    <a:pt x="8286" y="7042"/>
                  </a:lnTo>
                  <a:cubicBezTo>
                    <a:pt x="7687" y="7042"/>
                    <a:pt x="7215" y="6569"/>
                    <a:pt x="7215" y="5971"/>
                  </a:cubicBezTo>
                  <a:lnTo>
                    <a:pt x="7215" y="5624"/>
                  </a:lnTo>
                  <a:close/>
                  <a:moveTo>
                    <a:pt x="5009" y="5656"/>
                  </a:moveTo>
                  <a:lnTo>
                    <a:pt x="5009" y="6002"/>
                  </a:lnTo>
                  <a:cubicBezTo>
                    <a:pt x="5009" y="6601"/>
                    <a:pt x="4537" y="7073"/>
                    <a:pt x="3938" y="7073"/>
                  </a:cubicBezTo>
                  <a:lnTo>
                    <a:pt x="3592" y="7073"/>
                  </a:lnTo>
                  <a:lnTo>
                    <a:pt x="3592" y="6727"/>
                  </a:lnTo>
                  <a:cubicBezTo>
                    <a:pt x="3592" y="6128"/>
                    <a:pt x="4064" y="5656"/>
                    <a:pt x="4663" y="5656"/>
                  </a:cubicBezTo>
                  <a:close/>
                  <a:moveTo>
                    <a:pt x="10806" y="5656"/>
                  </a:moveTo>
                  <a:lnTo>
                    <a:pt x="10806" y="6002"/>
                  </a:lnTo>
                  <a:cubicBezTo>
                    <a:pt x="10806" y="6601"/>
                    <a:pt x="10334" y="7073"/>
                    <a:pt x="9735" y="7073"/>
                  </a:cubicBezTo>
                  <a:lnTo>
                    <a:pt x="9389" y="7073"/>
                  </a:lnTo>
                  <a:lnTo>
                    <a:pt x="9389" y="6727"/>
                  </a:lnTo>
                  <a:cubicBezTo>
                    <a:pt x="9389" y="6128"/>
                    <a:pt x="9861" y="5656"/>
                    <a:pt x="10428" y="5656"/>
                  </a:cubicBezTo>
                  <a:close/>
                  <a:moveTo>
                    <a:pt x="1827" y="7766"/>
                  </a:moveTo>
                  <a:cubicBezTo>
                    <a:pt x="2394" y="7766"/>
                    <a:pt x="2899" y="8239"/>
                    <a:pt x="2899" y="8838"/>
                  </a:cubicBezTo>
                  <a:lnTo>
                    <a:pt x="2899" y="9184"/>
                  </a:lnTo>
                  <a:lnTo>
                    <a:pt x="2520" y="9184"/>
                  </a:lnTo>
                  <a:cubicBezTo>
                    <a:pt x="1922" y="9184"/>
                    <a:pt x="1449" y="8712"/>
                    <a:pt x="1449" y="8144"/>
                  </a:cubicBezTo>
                  <a:lnTo>
                    <a:pt x="1449" y="7766"/>
                  </a:lnTo>
                  <a:close/>
                  <a:moveTo>
                    <a:pt x="5041" y="7766"/>
                  </a:moveTo>
                  <a:lnTo>
                    <a:pt x="5041" y="8144"/>
                  </a:lnTo>
                  <a:cubicBezTo>
                    <a:pt x="5041" y="8712"/>
                    <a:pt x="4568" y="9184"/>
                    <a:pt x="3970" y="9184"/>
                  </a:cubicBezTo>
                  <a:lnTo>
                    <a:pt x="3623" y="9184"/>
                  </a:lnTo>
                  <a:lnTo>
                    <a:pt x="3623" y="8838"/>
                  </a:lnTo>
                  <a:cubicBezTo>
                    <a:pt x="3623" y="8239"/>
                    <a:pt x="4096" y="7766"/>
                    <a:pt x="4694" y="7766"/>
                  </a:cubicBezTo>
                  <a:close/>
                  <a:moveTo>
                    <a:pt x="7561" y="7766"/>
                  </a:moveTo>
                  <a:cubicBezTo>
                    <a:pt x="8160" y="7766"/>
                    <a:pt x="8632" y="8239"/>
                    <a:pt x="8632" y="8838"/>
                  </a:cubicBezTo>
                  <a:lnTo>
                    <a:pt x="8632" y="9184"/>
                  </a:lnTo>
                  <a:lnTo>
                    <a:pt x="8286" y="9184"/>
                  </a:lnTo>
                  <a:cubicBezTo>
                    <a:pt x="7687" y="9184"/>
                    <a:pt x="7215" y="8712"/>
                    <a:pt x="7215" y="8144"/>
                  </a:cubicBezTo>
                  <a:lnTo>
                    <a:pt x="7215" y="7766"/>
                  </a:lnTo>
                  <a:close/>
                  <a:moveTo>
                    <a:pt x="10806" y="7766"/>
                  </a:moveTo>
                  <a:lnTo>
                    <a:pt x="10806" y="8144"/>
                  </a:lnTo>
                  <a:cubicBezTo>
                    <a:pt x="10806" y="8712"/>
                    <a:pt x="10334" y="9184"/>
                    <a:pt x="9735" y="9184"/>
                  </a:cubicBezTo>
                  <a:lnTo>
                    <a:pt x="9389" y="9184"/>
                  </a:lnTo>
                  <a:lnTo>
                    <a:pt x="9389" y="8838"/>
                  </a:lnTo>
                  <a:cubicBezTo>
                    <a:pt x="9389" y="8239"/>
                    <a:pt x="9861" y="7766"/>
                    <a:pt x="10428" y="7766"/>
                  </a:cubicBezTo>
                  <a:close/>
                  <a:moveTo>
                    <a:pt x="3214" y="0"/>
                  </a:moveTo>
                  <a:cubicBezTo>
                    <a:pt x="3135" y="0"/>
                    <a:pt x="3056" y="16"/>
                    <a:pt x="2993" y="48"/>
                  </a:cubicBezTo>
                  <a:cubicBezTo>
                    <a:pt x="2962" y="79"/>
                    <a:pt x="1796" y="961"/>
                    <a:pt x="1796" y="2127"/>
                  </a:cubicBezTo>
                  <a:cubicBezTo>
                    <a:pt x="1796" y="2379"/>
                    <a:pt x="1827" y="2663"/>
                    <a:pt x="1953" y="2852"/>
                  </a:cubicBezTo>
                  <a:lnTo>
                    <a:pt x="1071" y="2852"/>
                  </a:lnTo>
                  <a:cubicBezTo>
                    <a:pt x="882" y="2852"/>
                    <a:pt x="725" y="3009"/>
                    <a:pt x="725" y="3198"/>
                  </a:cubicBezTo>
                  <a:lnTo>
                    <a:pt x="725" y="3923"/>
                  </a:lnTo>
                  <a:cubicBezTo>
                    <a:pt x="725" y="4301"/>
                    <a:pt x="851" y="4710"/>
                    <a:pt x="1071" y="4994"/>
                  </a:cubicBezTo>
                  <a:cubicBezTo>
                    <a:pt x="882" y="4994"/>
                    <a:pt x="725" y="5152"/>
                    <a:pt x="725" y="5341"/>
                  </a:cubicBezTo>
                  <a:lnTo>
                    <a:pt x="725" y="6034"/>
                  </a:lnTo>
                  <a:cubicBezTo>
                    <a:pt x="725" y="6443"/>
                    <a:pt x="851" y="6821"/>
                    <a:pt x="1071" y="7105"/>
                  </a:cubicBezTo>
                  <a:cubicBezTo>
                    <a:pt x="882" y="7105"/>
                    <a:pt x="725" y="7262"/>
                    <a:pt x="725" y="7451"/>
                  </a:cubicBezTo>
                  <a:lnTo>
                    <a:pt x="725" y="8176"/>
                  </a:lnTo>
                  <a:cubicBezTo>
                    <a:pt x="725" y="9153"/>
                    <a:pt x="1512" y="9940"/>
                    <a:pt x="2489" y="9940"/>
                  </a:cubicBezTo>
                  <a:lnTo>
                    <a:pt x="2836" y="9940"/>
                  </a:lnTo>
                  <a:lnTo>
                    <a:pt x="2836" y="11389"/>
                  </a:lnTo>
                  <a:lnTo>
                    <a:pt x="378" y="11389"/>
                  </a:lnTo>
                  <a:cubicBezTo>
                    <a:pt x="158" y="11389"/>
                    <a:pt x="0" y="11547"/>
                    <a:pt x="0" y="11768"/>
                  </a:cubicBezTo>
                  <a:cubicBezTo>
                    <a:pt x="0" y="11957"/>
                    <a:pt x="158" y="12114"/>
                    <a:pt x="378" y="12114"/>
                  </a:cubicBezTo>
                  <a:lnTo>
                    <a:pt x="11814" y="12114"/>
                  </a:lnTo>
                  <a:cubicBezTo>
                    <a:pt x="12035" y="12114"/>
                    <a:pt x="12192" y="11957"/>
                    <a:pt x="12192" y="11768"/>
                  </a:cubicBezTo>
                  <a:cubicBezTo>
                    <a:pt x="12224" y="11547"/>
                    <a:pt x="12066" y="11389"/>
                    <a:pt x="11846" y="11389"/>
                  </a:cubicBezTo>
                  <a:lnTo>
                    <a:pt x="9389" y="11389"/>
                  </a:lnTo>
                  <a:lnTo>
                    <a:pt x="9389" y="9940"/>
                  </a:lnTo>
                  <a:lnTo>
                    <a:pt x="9735" y="9940"/>
                  </a:lnTo>
                  <a:cubicBezTo>
                    <a:pt x="10712" y="9940"/>
                    <a:pt x="11499" y="9153"/>
                    <a:pt x="11499" y="8176"/>
                  </a:cubicBezTo>
                  <a:lnTo>
                    <a:pt x="11499" y="7451"/>
                  </a:lnTo>
                  <a:cubicBezTo>
                    <a:pt x="11499" y="7262"/>
                    <a:pt x="11342" y="7105"/>
                    <a:pt x="11153" y="7105"/>
                  </a:cubicBezTo>
                  <a:cubicBezTo>
                    <a:pt x="11373" y="6790"/>
                    <a:pt x="11499" y="6443"/>
                    <a:pt x="11499" y="6034"/>
                  </a:cubicBezTo>
                  <a:lnTo>
                    <a:pt x="11499" y="5341"/>
                  </a:lnTo>
                  <a:cubicBezTo>
                    <a:pt x="11499" y="5152"/>
                    <a:pt x="11342" y="4994"/>
                    <a:pt x="11153" y="4994"/>
                  </a:cubicBezTo>
                  <a:cubicBezTo>
                    <a:pt x="11373" y="4679"/>
                    <a:pt x="11499" y="4301"/>
                    <a:pt x="11499" y="3923"/>
                  </a:cubicBezTo>
                  <a:lnTo>
                    <a:pt x="11499" y="3198"/>
                  </a:lnTo>
                  <a:cubicBezTo>
                    <a:pt x="11499" y="3009"/>
                    <a:pt x="11342" y="2852"/>
                    <a:pt x="11153" y="2852"/>
                  </a:cubicBezTo>
                  <a:lnTo>
                    <a:pt x="10271" y="2852"/>
                  </a:lnTo>
                  <a:cubicBezTo>
                    <a:pt x="10365" y="2631"/>
                    <a:pt x="10428" y="2379"/>
                    <a:pt x="10428" y="2127"/>
                  </a:cubicBezTo>
                  <a:cubicBezTo>
                    <a:pt x="10428" y="993"/>
                    <a:pt x="9263" y="79"/>
                    <a:pt x="9231" y="48"/>
                  </a:cubicBezTo>
                  <a:cubicBezTo>
                    <a:pt x="9168" y="16"/>
                    <a:pt x="9089" y="0"/>
                    <a:pt x="9010" y="0"/>
                  </a:cubicBezTo>
                  <a:cubicBezTo>
                    <a:pt x="8932" y="0"/>
                    <a:pt x="8853" y="16"/>
                    <a:pt x="8790" y="48"/>
                  </a:cubicBezTo>
                  <a:cubicBezTo>
                    <a:pt x="8758" y="79"/>
                    <a:pt x="7561" y="961"/>
                    <a:pt x="7561" y="2127"/>
                  </a:cubicBezTo>
                  <a:cubicBezTo>
                    <a:pt x="7561" y="2379"/>
                    <a:pt x="7624" y="2663"/>
                    <a:pt x="7719" y="2852"/>
                  </a:cubicBezTo>
                  <a:lnTo>
                    <a:pt x="6868" y="2852"/>
                  </a:lnTo>
                  <a:cubicBezTo>
                    <a:pt x="6679" y="2852"/>
                    <a:pt x="6522" y="3009"/>
                    <a:pt x="6522" y="3198"/>
                  </a:cubicBezTo>
                  <a:lnTo>
                    <a:pt x="6522" y="3923"/>
                  </a:lnTo>
                  <a:cubicBezTo>
                    <a:pt x="6522" y="4301"/>
                    <a:pt x="6616" y="4710"/>
                    <a:pt x="6868" y="4994"/>
                  </a:cubicBezTo>
                  <a:cubicBezTo>
                    <a:pt x="6679" y="4994"/>
                    <a:pt x="6522" y="5152"/>
                    <a:pt x="6522" y="5341"/>
                  </a:cubicBezTo>
                  <a:lnTo>
                    <a:pt x="6522" y="6034"/>
                  </a:lnTo>
                  <a:cubicBezTo>
                    <a:pt x="6522" y="6443"/>
                    <a:pt x="6616" y="6821"/>
                    <a:pt x="6868" y="7105"/>
                  </a:cubicBezTo>
                  <a:cubicBezTo>
                    <a:pt x="6679" y="7105"/>
                    <a:pt x="6522" y="7262"/>
                    <a:pt x="6522" y="7451"/>
                  </a:cubicBezTo>
                  <a:lnTo>
                    <a:pt x="6522" y="8176"/>
                  </a:lnTo>
                  <a:cubicBezTo>
                    <a:pt x="6522" y="9153"/>
                    <a:pt x="7309" y="9940"/>
                    <a:pt x="8286" y="9940"/>
                  </a:cubicBezTo>
                  <a:lnTo>
                    <a:pt x="8632" y="9940"/>
                  </a:lnTo>
                  <a:lnTo>
                    <a:pt x="8632" y="11389"/>
                  </a:lnTo>
                  <a:lnTo>
                    <a:pt x="3592" y="11389"/>
                  </a:lnTo>
                  <a:lnTo>
                    <a:pt x="3592" y="9940"/>
                  </a:lnTo>
                  <a:lnTo>
                    <a:pt x="3938" y="9940"/>
                  </a:lnTo>
                  <a:cubicBezTo>
                    <a:pt x="4946" y="9940"/>
                    <a:pt x="5734" y="9153"/>
                    <a:pt x="5734" y="8176"/>
                  </a:cubicBezTo>
                  <a:lnTo>
                    <a:pt x="5734" y="7451"/>
                  </a:lnTo>
                  <a:cubicBezTo>
                    <a:pt x="5734" y="7262"/>
                    <a:pt x="5576" y="7105"/>
                    <a:pt x="5356" y="7105"/>
                  </a:cubicBezTo>
                  <a:cubicBezTo>
                    <a:pt x="5608" y="6790"/>
                    <a:pt x="5734" y="6443"/>
                    <a:pt x="5734" y="6034"/>
                  </a:cubicBezTo>
                  <a:lnTo>
                    <a:pt x="5734" y="5341"/>
                  </a:lnTo>
                  <a:cubicBezTo>
                    <a:pt x="5734" y="5152"/>
                    <a:pt x="5576" y="4994"/>
                    <a:pt x="5356" y="4994"/>
                  </a:cubicBezTo>
                  <a:cubicBezTo>
                    <a:pt x="5608" y="4679"/>
                    <a:pt x="5734" y="4301"/>
                    <a:pt x="5734" y="3923"/>
                  </a:cubicBezTo>
                  <a:lnTo>
                    <a:pt x="5734" y="3198"/>
                  </a:lnTo>
                  <a:cubicBezTo>
                    <a:pt x="5734" y="3009"/>
                    <a:pt x="5576" y="2852"/>
                    <a:pt x="5356" y="2852"/>
                  </a:cubicBezTo>
                  <a:lnTo>
                    <a:pt x="4505" y="2852"/>
                  </a:lnTo>
                  <a:cubicBezTo>
                    <a:pt x="4568" y="2631"/>
                    <a:pt x="4663" y="2379"/>
                    <a:pt x="4663" y="2127"/>
                  </a:cubicBezTo>
                  <a:cubicBezTo>
                    <a:pt x="4663" y="993"/>
                    <a:pt x="3466" y="79"/>
                    <a:pt x="3434" y="48"/>
                  </a:cubicBezTo>
                  <a:cubicBezTo>
                    <a:pt x="3371" y="16"/>
                    <a:pt x="3292" y="0"/>
                    <a:pt x="3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9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6B6311-BBC6-4DC4-92C2-08EE61E22213}"/>
              </a:ext>
            </a:extLst>
          </p:cNvPr>
          <p:cNvGrpSpPr/>
          <p:nvPr/>
        </p:nvGrpSpPr>
        <p:grpSpPr>
          <a:xfrm>
            <a:off x="1695450" y="1628775"/>
            <a:ext cx="5753100" cy="2609825"/>
            <a:chOff x="495050" y="1112825"/>
            <a:chExt cx="8124900" cy="3654900"/>
          </a:xfrm>
        </p:grpSpPr>
        <p:grpSp>
          <p:nvGrpSpPr>
            <p:cNvPr id="860" name="Google Shape;860;p39"/>
            <p:cNvGrpSpPr/>
            <p:nvPr/>
          </p:nvGrpSpPr>
          <p:grpSpPr>
            <a:xfrm>
              <a:off x="495050" y="3612588"/>
              <a:ext cx="8124900" cy="959700"/>
              <a:chOff x="495050" y="3536388"/>
              <a:chExt cx="8124900" cy="959700"/>
            </a:xfrm>
          </p:grpSpPr>
          <p:sp>
            <p:nvSpPr>
              <p:cNvPr id="861" name="Google Shape;861;p39"/>
              <p:cNvSpPr/>
              <p:nvPr/>
            </p:nvSpPr>
            <p:spPr>
              <a:xfrm>
                <a:off x="495050" y="3536388"/>
                <a:ext cx="8124900" cy="959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62" name="Google Shape;862;p39"/>
              <p:cNvSpPr/>
              <p:nvPr/>
            </p:nvSpPr>
            <p:spPr>
              <a:xfrm>
                <a:off x="6786175" y="3710388"/>
                <a:ext cx="611700" cy="611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grpSp>
            <p:nvGrpSpPr>
              <p:cNvPr id="863" name="Google Shape;863;p39"/>
              <p:cNvGrpSpPr/>
              <p:nvPr/>
            </p:nvGrpSpPr>
            <p:grpSpPr>
              <a:xfrm>
                <a:off x="942100" y="3625189"/>
                <a:ext cx="1971625" cy="782098"/>
                <a:chOff x="942100" y="3642275"/>
                <a:chExt cx="1971625" cy="782098"/>
              </a:xfrm>
            </p:grpSpPr>
            <p:sp>
              <p:nvSpPr>
                <p:cNvPr id="864" name="Google Shape;864;p39"/>
                <p:cNvSpPr txBox="1"/>
                <p:nvPr/>
              </p:nvSpPr>
              <p:spPr>
                <a:xfrm>
                  <a:off x="942100" y="3642275"/>
                  <a:ext cx="1879800" cy="23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b="1" dirty="0">
                      <a:solidFill>
                        <a:schemeClr val="accent6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3.</a:t>
                  </a:r>
                  <a:endParaRPr sz="1100" b="1" dirty="0">
                    <a:solidFill>
                      <a:schemeClr val="accent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865" name="Google Shape;865;p39"/>
                <p:cNvSpPr txBox="1"/>
                <p:nvPr/>
              </p:nvSpPr>
              <p:spPr>
                <a:xfrm>
                  <a:off x="942125" y="3877473"/>
                  <a:ext cx="1971600" cy="54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 dirty="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Item 3</a:t>
                  </a:r>
                  <a:endParaRPr sz="1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866" name="Google Shape;866;p39"/>
              <p:cNvSpPr txBox="1"/>
              <p:nvPr/>
            </p:nvSpPr>
            <p:spPr>
              <a:xfrm>
                <a:off x="7618176" y="3789588"/>
                <a:ext cx="823200" cy="45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867" name="Google Shape;867;p39"/>
              <p:cNvGrpSpPr/>
              <p:nvPr/>
            </p:nvGrpSpPr>
            <p:grpSpPr>
              <a:xfrm>
                <a:off x="6912977" y="3836738"/>
                <a:ext cx="358099" cy="358999"/>
                <a:chOff x="-57959425" y="3982600"/>
                <a:chExt cx="318225" cy="319025"/>
              </a:xfrm>
            </p:grpSpPr>
            <p:sp>
              <p:nvSpPr>
                <p:cNvPr id="868" name="Google Shape;868;p39"/>
                <p:cNvSpPr/>
                <p:nvPr/>
              </p:nvSpPr>
              <p:spPr>
                <a:xfrm>
                  <a:off x="-57771975" y="4150375"/>
                  <a:ext cx="173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5" extrusionOk="0">
                      <a:moveTo>
                        <a:pt x="347" y="0"/>
                      </a:moveTo>
                      <a:cubicBezTo>
                        <a:pt x="158" y="0"/>
                        <a:pt x="1" y="189"/>
                        <a:pt x="1" y="378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cubicBezTo>
                        <a:pt x="536" y="725"/>
                        <a:pt x="694" y="567"/>
                        <a:pt x="694" y="378"/>
                      </a:cubicBezTo>
                      <a:cubicBezTo>
                        <a:pt x="694" y="189"/>
                        <a:pt x="536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69" name="Google Shape;869;p39"/>
                <p:cNvSpPr/>
                <p:nvPr/>
              </p:nvSpPr>
              <p:spPr>
                <a:xfrm>
                  <a:off x="-57959425" y="3982600"/>
                  <a:ext cx="318225" cy="1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9" h="5231" extrusionOk="0">
                      <a:moveTo>
                        <a:pt x="7081" y="1521"/>
                      </a:moveTo>
                      <a:cubicBezTo>
                        <a:pt x="7176" y="1521"/>
                        <a:pt x="7262" y="1560"/>
                        <a:pt x="7310" y="1639"/>
                      </a:cubicBezTo>
                      <a:cubicBezTo>
                        <a:pt x="7436" y="1796"/>
                        <a:pt x="7467" y="2048"/>
                        <a:pt x="7310" y="2174"/>
                      </a:cubicBezTo>
                      <a:lnTo>
                        <a:pt x="6837" y="2647"/>
                      </a:lnTo>
                      <a:lnTo>
                        <a:pt x="7310" y="3120"/>
                      </a:lnTo>
                      <a:cubicBezTo>
                        <a:pt x="7467" y="3246"/>
                        <a:pt x="7467" y="3498"/>
                        <a:pt x="7310" y="3624"/>
                      </a:cubicBezTo>
                      <a:cubicBezTo>
                        <a:pt x="7231" y="3702"/>
                        <a:pt x="7136" y="3742"/>
                        <a:pt x="7046" y="3742"/>
                      </a:cubicBezTo>
                      <a:cubicBezTo>
                        <a:pt x="6955" y="3742"/>
                        <a:pt x="6869" y="3702"/>
                        <a:pt x="6806" y="3624"/>
                      </a:cubicBezTo>
                      <a:lnTo>
                        <a:pt x="6333" y="3151"/>
                      </a:lnTo>
                      <a:lnTo>
                        <a:pt x="5860" y="3624"/>
                      </a:lnTo>
                      <a:cubicBezTo>
                        <a:pt x="5782" y="3702"/>
                        <a:pt x="5687" y="3742"/>
                        <a:pt x="5597" y="3742"/>
                      </a:cubicBezTo>
                      <a:cubicBezTo>
                        <a:pt x="5506" y="3742"/>
                        <a:pt x="5419" y="3702"/>
                        <a:pt x="5356" y="3624"/>
                      </a:cubicBezTo>
                      <a:cubicBezTo>
                        <a:pt x="5199" y="3466"/>
                        <a:pt x="5199" y="3214"/>
                        <a:pt x="5356" y="3120"/>
                      </a:cubicBezTo>
                      <a:lnTo>
                        <a:pt x="5829" y="2647"/>
                      </a:lnTo>
                      <a:lnTo>
                        <a:pt x="5356" y="2174"/>
                      </a:lnTo>
                      <a:cubicBezTo>
                        <a:pt x="5199" y="2017"/>
                        <a:pt x="5199" y="1765"/>
                        <a:pt x="5356" y="1639"/>
                      </a:cubicBezTo>
                      <a:cubicBezTo>
                        <a:pt x="5435" y="1560"/>
                        <a:pt x="5530" y="1521"/>
                        <a:pt x="5620" y="1521"/>
                      </a:cubicBezTo>
                      <a:cubicBezTo>
                        <a:pt x="5711" y="1521"/>
                        <a:pt x="5797" y="1560"/>
                        <a:pt x="5860" y="1639"/>
                      </a:cubicBezTo>
                      <a:lnTo>
                        <a:pt x="6333" y="2111"/>
                      </a:lnTo>
                      <a:lnTo>
                        <a:pt x="6806" y="1639"/>
                      </a:lnTo>
                      <a:cubicBezTo>
                        <a:pt x="6884" y="1560"/>
                        <a:pt x="6987" y="1521"/>
                        <a:pt x="7081" y="1521"/>
                      </a:cubicBezTo>
                      <a:close/>
                      <a:moveTo>
                        <a:pt x="6333" y="1"/>
                      </a:moveTo>
                      <a:cubicBezTo>
                        <a:pt x="5388" y="1"/>
                        <a:pt x="4506" y="379"/>
                        <a:pt x="3907" y="1072"/>
                      </a:cubicBezTo>
                      <a:cubicBezTo>
                        <a:pt x="3389" y="1628"/>
                        <a:pt x="2673" y="1927"/>
                        <a:pt x="1944" y="1927"/>
                      </a:cubicBezTo>
                      <a:cubicBezTo>
                        <a:pt x="1474" y="1927"/>
                        <a:pt x="999" y="1803"/>
                        <a:pt x="568" y="1544"/>
                      </a:cubicBezTo>
                      <a:cubicBezTo>
                        <a:pt x="505" y="1505"/>
                        <a:pt x="438" y="1487"/>
                        <a:pt x="373" y="1487"/>
                      </a:cubicBezTo>
                      <a:cubicBezTo>
                        <a:pt x="178" y="1487"/>
                        <a:pt x="1" y="1647"/>
                        <a:pt x="1" y="1859"/>
                      </a:cubicBezTo>
                      <a:lnTo>
                        <a:pt x="1" y="2426"/>
                      </a:lnTo>
                      <a:cubicBezTo>
                        <a:pt x="1" y="3970"/>
                        <a:pt x="1261" y="5230"/>
                        <a:pt x="2804" y="5230"/>
                      </a:cubicBezTo>
                      <a:cubicBezTo>
                        <a:pt x="3624" y="5230"/>
                        <a:pt x="4096" y="4915"/>
                        <a:pt x="4884" y="4537"/>
                      </a:cubicBezTo>
                      <a:cubicBezTo>
                        <a:pt x="4915" y="4474"/>
                        <a:pt x="5010" y="4474"/>
                        <a:pt x="5041" y="4474"/>
                      </a:cubicBezTo>
                      <a:lnTo>
                        <a:pt x="7688" y="4474"/>
                      </a:lnTo>
                      <a:cubicBezTo>
                        <a:pt x="7719" y="4474"/>
                        <a:pt x="7782" y="4474"/>
                        <a:pt x="7845" y="4537"/>
                      </a:cubicBezTo>
                      <a:cubicBezTo>
                        <a:pt x="8664" y="4915"/>
                        <a:pt x="9105" y="5230"/>
                        <a:pt x="9925" y="5230"/>
                      </a:cubicBezTo>
                      <a:cubicBezTo>
                        <a:pt x="11468" y="5230"/>
                        <a:pt x="12729" y="3970"/>
                        <a:pt x="12729" y="2426"/>
                      </a:cubicBezTo>
                      <a:lnTo>
                        <a:pt x="12729" y="1891"/>
                      </a:lnTo>
                      <a:cubicBezTo>
                        <a:pt x="12729" y="1698"/>
                        <a:pt x="12543" y="1523"/>
                        <a:pt x="12329" y="1523"/>
                      </a:cubicBezTo>
                      <a:cubicBezTo>
                        <a:pt x="12264" y="1523"/>
                        <a:pt x="12196" y="1539"/>
                        <a:pt x="12130" y="1576"/>
                      </a:cubicBezTo>
                      <a:cubicBezTo>
                        <a:pt x="11708" y="1824"/>
                        <a:pt x="11233" y="1945"/>
                        <a:pt x="10762" y="1945"/>
                      </a:cubicBezTo>
                      <a:cubicBezTo>
                        <a:pt x="10036" y="1945"/>
                        <a:pt x="9319" y="1657"/>
                        <a:pt x="8822" y="1103"/>
                      </a:cubicBezTo>
                      <a:cubicBezTo>
                        <a:pt x="8192" y="442"/>
                        <a:pt x="7310" y="1"/>
                        <a:pt x="63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70" name="Google Shape;870;p39"/>
                <p:cNvSpPr/>
                <p:nvPr/>
              </p:nvSpPr>
              <p:spPr>
                <a:xfrm>
                  <a:off x="-57903500" y="4125950"/>
                  <a:ext cx="204800" cy="17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2" h="7027" extrusionOk="0">
                      <a:moveTo>
                        <a:pt x="2615" y="1009"/>
                      </a:moveTo>
                      <a:cubicBezTo>
                        <a:pt x="2804" y="1009"/>
                        <a:pt x="2962" y="1166"/>
                        <a:pt x="2962" y="1355"/>
                      </a:cubicBezTo>
                      <a:cubicBezTo>
                        <a:pt x="2962" y="1544"/>
                        <a:pt x="2804" y="1702"/>
                        <a:pt x="2615" y="1702"/>
                      </a:cubicBezTo>
                      <a:cubicBezTo>
                        <a:pt x="2395" y="1702"/>
                        <a:pt x="2237" y="1576"/>
                        <a:pt x="2237" y="1355"/>
                      </a:cubicBezTo>
                      <a:cubicBezTo>
                        <a:pt x="2237" y="1166"/>
                        <a:pt x="2395" y="1009"/>
                        <a:pt x="2615" y="1009"/>
                      </a:cubicBezTo>
                      <a:close/>
                      <a:moveTo>
                        <a:pt x="5163" y="3600"/>
                      </a:moveTo>
                      <a:cubicBezTo>
                        <a:pt x="5262" y="3600"/>
                        <a:pt x="5356" y="3639"/>
                        <a:pt x="5419" y="3718"/>
                      </a:cubicBezTo>
                      <a:cubicBezTo>
                        <a:pt x="5608" y="3844"/>
                        <a:pt x="5608" y="4065"/>
                        <a:pt x="5451" y="4222"/>
                      </a:cubicBezTo>
                      <a:cubicBezTo>
                        <a:pt x="5073" y="4569"/>
                        <a:pt x="4600" y="4789"/>
                        <a:pt x="4096" y="4789"/>
                      </a:cubicBezTo>
                      <a:cubicBezTo>
                        <a:pt x="3592" y="4789"/>
                        <a:pt x="3119" y="4569"/>
                        <a:pt x="2804" y="4222"/>
                      </a:cubicBezTo>
                      <a:cubicBezTo>
                        <a:pt x="2647" y="4065"/>
                        <a:pt x="2647" y="3844"/>
                        <a:pt x="2804" y="3718"/>
                      </a:cubicBezTo>
                      <a:cubicBezTo>
                        <a:pt x="2883" y="3639"/>
                        <a:pt x="2978" y="3600"/>
                        <a:pt x="3068" y="3600"/>
                      </a:cubicBezTo>
                      <a:cubicBezTo>
                        <a:pt x="3159" y="3600"/>
                        <a:pt x="3245" y="3639"/>
                        <a:pt x="3308" y="3718"/>
                      </a:cubicBezTo>
                      <a:cubicBezTo>
                        <a:pt x="3529" y="3939"/>
                        <a:pt x="3812" y="4049"/>
                        <a:pt x="4096" y="4049"/>
                      </a:cubicBezTo>
                      <a:cubicBezTo>
                        <a:pt x="4380" y="4049"/>
                        <a:pt x="4663" y="3939"/>
                        <a:pt x="4884" y="3718"/>
                      </a:cubicBezTo>
                      <a:cubicBezTo>
                        <a:pt x="4962" y="3639"/>
                        <a:pt x="5065" y="3600"/>
                        <a:pt x="5163" y="3600"/>
                      </a:cubicBezTo>
                      <a:close/>
                      <a:moveTo>
                        <a:pt x="1828" y="0"/>
                      </a:moveTo>
                      <a:cubicBezTo>
                        <a:pt x="1418" y="158"/>
                        <a:pt x="977" y="253"/>
                        <a:pt x="567" y="253"/>
                      </a:cubicBezTo>
                      <a:cubicBezTo>
                        <a:pt x="347" y="253"/>
                        <a:pt x="221" y="221"/>
                        <a:pt x="0" y="221"/>
                      </a:cubicBezTo>
                      <a:lnTo>
                        <a:pt x="0" y="2899"/>
                      </a:lnTo>
                      <a:cubicBezTo>
                        <a:pt x="0" y="5136"/>
                        <a:pt x="1859" y="7026"/>
                        <a:pt x="4096" y="7026"/>
                      </a:cubicBezTo>
                      <a:cubicBezTo>
                        <a:pt x="6270" y="7026"/>
                        <a:pt x="8097" y="5262"/>
                        <a:pt x="8192" y="3119"/>
                      </a:cubicBezTo>
                      <a:lnTo>
                        <a:pt x="6333" y="2206"/>
                      </a:lnTo>
                      <a:cubicBezTo>
                        <a:pt x="6144" y="2363"/>
                        <a:pt x="5860" y="2489"/>
                        <a:pt x="5608" y="2489"/>
                      </a:cubicBezTo>
                      <a:cubicBezTo>
                        <a:pt x="4978" y="2489"/>
                        <a:pt x="4474" y="1985"/>
                        <a:pt x="4506" y="1324"/>
                      </a:cubicBezTo>
                      <a:lnTo>
                        <a:pt x="182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71" name="Google Shape;871;p39"/>
                <p:cNvSpPr/>
                <p:nvPr/>
              </p:nvSpPr>
              <p:spPr>
                <a:xfrm>
                  <a:off x="-57835775" y="4113350"/>
                  <a:ext cx="13865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2805" extrusionOk="0">
                      <a:moveTo>
                        <a:pt x="221" y="0"/>
                      </a:moveTo>
                      <a:lnTo>
                        <a:pt x="1" y="95"/>
                      </a:lnTo>
                      <a:lnTo>
                        <a:pt x="2112" y="1103"/>
                      </a:lnTo>
                      <a:cubicBezTo>
                        <a:pt x="2301" y="883"/>
                        <a:pt x="2616" y="757"/>
                        <a:pt x="2931" y="757"/>
                      </a:cubicBezTo>
                      <a:cubicBezTo>
                        <a:pt x="3592" y="757"/>
                        <a:pt x="4159" y="1355"/>
                        <a:pt x="4033" y="2048"/>
                      </a:cubicBezTo>
                      <a:lnTo>
                        <a:pt x="5546" y="2804"/>
                      </a:lnTo>
                      <a:lnTo>
                        <a:pt x="5546" y="725"/>
                      </a:lnTo>
                      <a:cubicBezTo>
                        <a:pt x="5325" y="725"/>
                        <a:pt x="5136" y="757"/>
                        <a:pt x="4979" y="757"/>
                      </a:cubicBezTo>
                      <a:cubicBezTo>
                        <a:pt x="4033" y="757"/>
                        <a:pt x="3435" y="41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</p:grpSp>
        </p:grpSp>
        <p:grpSp>
          <p:nvGrpSpPr>
            <p:cNvPr id="872" name="Google Shape;872;p39"/>
            <p:cNvGrpSpPr/>
            <p:nvPr/>
          </p:nvGrpSpPr>
          <p:grpSpPr>
            <a:xfrm>
              <a:off x="495050" y="2452544"/>
              <a:ext cx="8124900" cy="959700"/>
              <a:chOff x="495050" y="2452538"/>
              <a:chExt cx="8124900" cy="959700"/>
            </a:xfrm>
          </p:grpSpPr>
          <p:sp>
            <p:nvSpPr>
              <p:cNvPr id="873" name="Google Shape;873;p39"/>
              <p:cNvSpPr/>
              <p:nvPr/>
            </p:nvSpPr>
            <p:spPr>
              <a:xfrm>
                <a:off x="495050" y="2452538"/>
                <a:ext cx="8124900" cy="959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74" name="Google Shape;874;p39"/>
              <p:cNvSpPr/>
              <p:nvPr/>
            </p:nvSpPr>
            <p:spPr>
              <a:xfrm>
                <a:off x="6786175" y="2626538"/>
                <a:ext cx="611700" cy="6117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grpSp>
            <p:nvGrpSpPr>
              <p:cNvPr id="875" name="Google Shape;875;p39"/>
              <p:cNvGrpSpPr/>
              <p:nvPr/>
            </p:nvGrpSpPr>
            <p:grpSpPr>
              <a:xfrm>
                <a:off x="942100" y="2562651"/>
                <a:ext cx="1971600" cy="739472"/>
                <a:chOff x="942100" y="2562639"/>
                <a:chExt cx="1971600" cy="739472"/>
              </a:xfrm>
            </p:grpSpPr>
            <p:sp>
              <p:nvSpPr>
                <p:cNvPr id="876" name="Google Shape;876;p39"/>
                <p:cNvSpPr txBox="1"/>
                <p:nvPr/>
              </p:nvSpPr>
              <p:spPr>
                <a:xfrm>
                  <a:off x="954550" y="2562639"/>
                  <a:ext cx="1862100" cy="21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b="1" dirty="0">
                      <a:solidFill>
                        <a:schemeClr val="accent4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2.</a:t>
                  </a:r>
                  <a:endParaRPr sz="1100" b="1" dirty="0">
                    <a:solidFill>
                      <a:schemeClr val="accent4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877" name="Google Shape;877;p39"/>
                <p:cNvSpPr txBox="1"/>
                <p:nvPr/>
              </p:nvSpPr>
              <p:spPr>
                <a:xfrm>
                  <a:off x="942100" y="2790611"/>
                  <a:ext cx="1971600" cy="51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 dirty="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Item 2</a:t>
                  </a:r>
                  <a:endParaRPr sz="1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878" name="Google Shape;878;p39"/>
              <p:cNvSpPr txBox="1"/>
              <p:nvPr/>
            </p:nvSpPr>
            <p:spPr>
              <a:xfrm>
                <a:off x="7618176" y="2705738"/>
                <a:ext cx="823200" cy="45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879" name="Google Shape;879;p39"/>
              <p:cNvGrpSpPr/>
              <p:nvPr/>
            </p:nvGrpSpPr>
            <p:grpSpPr>
              <a:xfrm>
                <a:off x="6924060" y="2752902"/>
                <a:ext cx="335930" cy="358971"/>
                <a:chOff x="-53232900" y="3192625"/>
                <a:chExt cx="298525" cy="319000"/>
              </a:xfrm>
            </p:grpSpPr>
            <p:sp>
              <p:nvSpPr>
                <p:cNvPr id="880" name="Google Shape;880;p39"/>
                <p:cNvSpPr/>
                <p:nvPr/>
              </p:nvSpPr>
              <p:spPr>
                <a:xfrm>
                  <a:off x="-52972975" y="3315500"/>
                  <a:ext cx="37825" cy="5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237" extrusionOk="0">
                      <a:moveTo>
                        <a:pt x="0" y="0"/>
                      </a:moveTo>
                      <a:lnTo>
                        <a:pt x="0" y="2048"/>
                      </a:lnTo>
                      <a:cubicBezTo>
                        <a:pt x="252" y="2142"/>
                        <a:pt x="505" y="2237"/>
                        <a:pt x="788" y="2237"/>
                      </a:cubicBezTo>
                      <a:lnTo>
                        <a:pt x="1135" y="2237"/>
                      </a:lnTo>
                      <a:cubicBezTo>
                        <a:pt x="1355" y="2237"/>
                        <a:pt x="1513" y="2079"/>
                        <a:pt x="1513" y="1859"/>
                      </a:cubicBezTo>
                      <a:lnTo>
                        <a:pt x="1513" y="1512"/>
                      </a:lnTo>
                      <a:cubicBezTo>
                        <a:pt x="1513" y="693"/>
                        <a:pt x="82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81" name="Google Shape;881;p39"/>
                <p:cNvSpPr/>
                <p:nvPr/>
              </p:nvSpPr>
              <p:spPr>
                <a:xfrm>
                  <a:off x="-52978500" y="3259575"/>
                  <a:ext cx="44125" cy="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238" extrusionOk="0">
                      <a:moveTo>
                        <a:pt x="1041" y="0"/>
                      </a:moveTo>
                      <a:cubicBezTo>
                        <a:pt x="663" y="0"/>
                        <a:pt x="253" y="158"/>
                        <a:pt x="1" y="441"/>
                      </a:cubicBezTo>
                      <a:cubicBezTo>
                        <a:pt x="190" y="977"/>
                        <a:pt x="316" y="1607"/>
                        <a:pt x="316" y="2237"/>
                      </a:cubicBezTo>
                      <a:cubicBezTo>
                        <a:pt x="1104" y="2206"/>
                        <a:pt x="1765" y="1544"/>
                        <a:pt x="1765" y="725"/>
                      </a:cubicBezTo>
                      <a:lnTo>
                        <a:pt x="1765" y="378"/>
                      </a:lnTo>
                      <a:cubicBezTo>
                        <a:pt x="1765" y="158"/>
                        <a:pt x="1608" y="0"/>
                        <a:pt x="14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82" name="Google Shape;882;p39"/>
                <p:cNvSpPr/>
                <p:nvPr/>
              </p:nvSpPr>
              <p:spPr>
                <a:xfrm>
                  <a:off x="-53232900" y="3324950"/>
                  <a:ext cx="242625" cy="5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5" h="2237" extrusionOk="0">
                      <a:moveTo>
                        <a:pt x="3340" y="756"/>
                      </a:moveTo>
                      <a:cubicBezTo>
                        <a:pt x="3561" y="756"/>
                        <a:pt x="3718" y="914"/>
                        <a:pt x="3718" y="1103"/>
                      </a:cubicBezTo>
                      <a:cubicBezTo>
                        <a:pt x="3718" y="1292"/>
                        <a:pt x="3561" y="1449"/>
                        <a:pt x="3340" y="1449"/>
                      </a:cubicBezTo>
                      <a:cubicBezTo>
                        <a:pt x="3151" y="1449"/>
                        <a:pt x="2994" y="1292"/>
                        <a:pt x="2994" y="1103"/>
                      </a:cubicBezTo>
                      <a:cubicBezTo>
                        <a:pt x="2962" y="914"/>
                        <a:pt x="3151" y="756"/>
                        <a:pt x="3340" y="756"/>
                      </a:cubicBezTo>
                      <a:close/>
                      <a:moveTo>
                        <a:pt x="6333" y="756"/>
                      </a:moveTo>
                      <a:cubicBezTo>
                        <a:pt x="6554" y="756"/>
                        <a:pt x="6711" y="914"/>
                        <a:pt x="6711" y="1103"/>
                      </a:cubicBezTo>
                      <a:cubicBezTo>
                        <a:pt x="6711" y="1292"/>
                        <a:pt x="6554" y="1449"/>
                        <a:pt x="6333" y="1449"/>
                      </a:cubicBezTo>
                      <a:cubicBezTo>
                        <a:pt x="6144" y="1449"/>
                        <a:pt x="5987" y="1292"/>
                        <a:pt x="5987" y="1103"/>
                      </a:cubicBezTo>
                      <a:cubicBezTo>
                        <a:pt x="5955" y="914"/>
                        <a:pt x="6113" y="756"/>
                        <a:pt x="6333" y="756"/>
                      </a:cubicBezTo>
                      <a:close/>
                      <a:moveTo>
                        <a:pt x="1" y="0"/>
                      </a:moveTo>
                      <a:lnTo>
                        <a:pt x="1" y="2237"/>
                      </a:lnTo>
                      <a:lnTo>
                        <a:pt x="9704" y="2237"/>
                      </a:lnTo>
                      <a:lnTo>
                        <a:pt x="970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83" name="Google Shape;883;p39"/>
                <p:cNvSpPr/>
                <p:nvPr/>
              </p:nvSpPr>
              <p:spPr>
                <a:xfrm>
                  <a:off x="-53232100" y="3399775"/>
                  <a:ext cx="241825" cy="11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3" h="4474" extrusionOk="0">
                      <a:moveTo>
                        <a:pt x="0" y="0"/>
                      </a:moveTo>
                      <a:cubicBezTo>
                        <a:pt x="158" y="2457"/>
                        <a:pt x="2269" y="4474"/>
                        <a:pt x="4821" y="4474"/>
                      </a:cubicBezTo>
                      <a:cubicBezTo>
                        <a:pt x="7372" y="4474"/>
                        <a:pt x="9452" y="2457"/>
                        <a:pt x="9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84" name="Google Shape;884;p39"/>
                <p:cNvSpPr/>
                <p:nvPr/>
              </p:nvSpPr>
              <p:spPr>
                <a:xfrm>
                  <a:off x="-53134450" y="3287125"/>
                  <a:ext cx="44125" cy="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757" extrusionOk="0">
                      <a:moveTo>
                        <a:pt x="1" y="1"/>
                      </a:moveTo>
                      <a:lnTo>
                        <a:pt x="410" y="757"/>
                      </a:lnTo>
                      <a:lnTo>
                        <a:pt x="1419" y="757"/>
                      </a:lnTo>
                      <a:lnTo>
                        <a:pt x="176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85" name="Google Shape;885;p39"/>
                <p:cNvSpPr/>
                <p:nvPr/>
              </p:nvSpPr>
              <p:spPr>
                <a:xfrm>
                  <a:off x="-53232900" y="3287125"/>
                  <a:ext cx="86675" cy="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757" extrusionOk="0">
                      <a:moveTo>
                        <a:pt x="127" y="1"/>
                      </a:moveTo>
                      <a:cubicBezTo>
                        <a:pt x="95" y="253"/>
                        <a:pt x="32" y="473"/>
                        <a:pt x="1" y="757"/>
                      </a:cubicBezTo>
                      <a:lnTo>
                        <a:pt x="3466" y="757"/>
                      </a:lnTo>
                      <a:lnTo>
                        <a:pt x="312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86" name="Google Shape;886;p39"/>
                <p:cNvSpPr/>
                <p:nvPr/>
              </p:nvSpPr>
              <p:spPr>
                <a:xfrm>
                  <a:off x="-53078525" y="3287125"/>
                  <a:ext cx="86675" cy="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757" extrusionOk="0">
                      <a:moveTo>
                        <a:pt x="379" y="1"/>
                      </a:moveTo>
                      <a:lnTo>
                        <a:pt x="1" y="757"/>
                      </a:lnTo>
                      <a:lnTo>
                        <a:pt x="3466" y="757"/>
                      </a:lnTo>
                      <a:cubicBezTo>
                        <a:pt x="3466" y="536"/>
                        <a:pt x="3435" y="253"/>
                        <a:pt x="33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87" name="Google Shape;887;p39"/>
                <p:cNvSpPr/>
                <p:nvPr/>
              </p:nvSpPr>
              <p:spPr>
                <a:xfrm>
                  <a:off x="-53224225" y="3192625"/>
                  <a:ext cx="223700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8" h="2994" extrusionOk="0">
                      <a:moveTo>
                        <a:pt x="4506" y="0"/>
                      </a:moveTo>
                      <a:cubicBezTo>
                        <a:pt x="2489" y="0"/>
                        <a:pt x="756" y="1260"/>
                        <a:pt x="0" y="2993"/>
                      </a:cubicBezTo>
                      <a:lnTo>
                        <a:pt x="8948" y="2993"/>
                      </a:lnTo>
                      <a:cubicBezTo>
                        <a:pt x="8255" y="1260"/>
                        <a:pt x="6522" y="0"/>
                        <a:pt x="45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</p:grpSp>
        </p:grpSp>
        <p:grpSp>
          <p:nvGrpSpPr>
            <p:cNvPr id="888" name="Google Shape;888;p39"/>
            <p:cNvGrpSpPr/>
            <p:nvPr/>
          </p:nvGrpSpPr>
          <p:grpSpPr>
            <a:xfrm>
              <a:off x="495050" y="1292500"/>
              <a:ext cx="8124900" cy="959700"/>
              <a:chOff x="495050" y="1368700"/>
              <a:chExt cx="8124900" cy="959700"/>
            </a:xfrm>
          </p:grpSpPr>
          <p:sp>
            <p:nvSpPr>
              <p:cNvPr id="889" name="Google Shape;889;p39"/>
              <p:cNvSpPr/>
              <p:nvPr/>
            </p:nvSpPr>
            <p:spPr>
              <a:xfrm>
                <a:off x="495050" y="1368700"/>
                <a:ext cx="8124900" cy="959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90" name="Google Shape;890;p39"/>
              <p:cNvSpPr txBox="1"/>
              <p:nvPr/>
            </p:nvSpPr>
            <p:spPr>
              <a:xfrm>
                <a:off x="7618176" y="1621900"/>
                <a:ext cx="823200" cy="45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891" name="Google Shape;891;p39"/>
              <p:cNvGrpSpPr/>
              <p:nvPr/>
            </p:nvGrpSpPr>
            <p:grpSpPr>
              <a:xfrm>
                <a:off x="942100" y="1508014"/>
                <a:ext cx="1971600" cy="681071"/>
                <a:chOff x="942100" y="1499825"/>
                <a:chExt cx="1971600" cy="681071"/>
              </a:xfrm>
            </p:grpSpPr>
            <p:sp>
              <p:nvSpPr>
                <p:cNvPr id="892" name="Google Shape;892;p39"/>
                <p:cNvSpPr txBox="1"/>
                <p:nvPr/>
              </p:nvSpPr>
              <p:spPr>
                <a:xfrm>
                  <a:off x="942100" y="1499825"/>
                  <a:ext cx="1879800" cy="20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b="1" dirty="0">
                      <a:solidFill>
                        <a:schemeClr val="accen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1.</a:t>
                  </a:r>
                  <a:endParaRPr sz="1100" b="1" dirty="0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893" name="Google Shape;893;p39"/>
                <p:cNvSpPr txBox="1"/>
                <p:nvPr/>
              </p:nvSpPr>
              <p:spPr>
                <a:xfrm>
                  <a:off x="942100" y="1708696"/>
                  <a:ext cx="1971600" cy="472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 dirty="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Item 1</a:t>
                  </a:r>
                  <a:endParaRPr sz="1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894" name="Google Shape;894;p39"/>
              <p:cNvSpPr/>
              <p:nvPr/>
            </p:nvSpPr>
            <p:spPr>
              <a:xfrm>
                <a:off x="6786175" y="1542700"/>
                <a:ext cx="611700" cy="61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grpSp>
            <p:nvGrpSpPr>
              <p:cNvPr id="895" name="Google Shape;895;p39"/>
              <p:cNvGrpSpPr/>
              <p:nvPr/>
            </p:nvGrpSpPr>
            <p:grpSpPr>
              <a:xfrm>
                <a:off x="6912541" y="1668938"/>
                <a:ext cx="358971" cy="359224"/>
                <a:chOff x="-57956275" y="3197925"/>
                <a:chExt cx="319000" cy="319225"/>
              </a:xfrm>
            </p:grpSpPr>
            <p:sp>
              <p:nvSpPr>
                <p:cNvPr id="896" name="Google Shape;896;p39"/>
                <p:cNvSpPr/>
                <p:nvPr/>
              </p:nvSpPr>
              <p:spPr>
                <a:xfrm>
                  <a:off x="-57940525" y="3353300"/>
                  <a:ext cx="18150" cy="6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2616" extrusionOk="0">
                      <a:moveTo>
                        <a:pt x="725" y="0"/>
                      </a:moveTo>
                      <a:cubicBezTo>
                        <a:pt x="316" y="284"/>
                        <a:pt x="1" y="756"/>
                        <a:pt x="1" y="1292"/>
                      </a:cubicBezTo>
                      <a:cubicBezTo>
                        <a:pt x="1" y="1859"/>
                        <a:pt x="316" y="2332"/>
                        <a:pt x="725" y="2615"/>
                      </a:cubicBezTo>
                      <a:lnTo>
                        <a:pt x="725" y="2395"/>
                      </a:lnTo>
                      <a:lnTo>
                        <a:pt x="72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97" name="Google Shape;897;p39"/>
                <p:cNvSpPr/>
                <p:nvPr/>
              </p:nvSpPr>
              <p:spPr>
                <a:xfrm>
                  <a:off x="-57679825" y="3353300"/>
                  <a:ext cx="18925" cy="6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2616" extrusionOk="0">
                      <a:moveTo>
                        <a:pt x="1" y="0"/>
                      </a:moveTo>
                      <a:lnTo>
                        <a:pt x="1" y="2395"/>
                      </a:lnTo>
                      <a:lnTo>
                        <a:pt x="1" y="2615"/>
                      </a:lnTo>
                      <a:cubicBezTo>
                        <a:pt x="442" y="2332"/>
                        <a:pt x="757" y="1859"/>
                        <a:pt x="757" y="1292"/>
                      </a:cubicBezTo>
                      <a:cubicBezTo>
                        <a:pt x="757" y="756"/>
                        <a:pt x="442" y="284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98" name="Google Shape;898;p39"/>
                <p:cNvSpPr/>
                <p:nvPr/>
              </p:nvSpPr>
              <p:spPr>
                <a:xfrm>
                  <a:off x="-57956275" y="3255625"/>
                  <a:ext cx="319000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" h="2207" extrusionOk="0">
                      <a:moveTo>
                        <a:pt x="442" y="1"/>
                      </a:moveTo>
                      <a:cubicBezTo>
                        <a:pt x="190" y="1"/>
                        <a:pt x="1" y="253"/>
                        <a:pt x="64" y="442"/>
                      </a:cubicBezTo>
                      <a:cubicBezTo>
                        <a:pt x="284" y="1481"/>
                        <a:pt x="1261" y="2206"/>
                        <a:pt x="2332" y="2206"/>
                      </a:cubicBezTo>
                      <a:lnTo>
                        <a:pt x="10523" y="2206"/>
                      </a:lnTo>
                      <a:cubicBezTo>
                        <a:pt x="11563" y="2206"/>
                        <a:pt x="12571" y="1418"/>
                        <a:pt x="12760" y="442"/>
                      </a:cubicBezTo>
                      <a:cubicBezTo>
                        <a:pt x="12603" y="221"/>
                        <a:pt x="12445" y="1"/>
                        <a:pt x="12193" y="1"/>
                      </a:cubicBezTo>
                      <a:lnTo>
                        <a:pt x="10303" y="1"/>
                      </a:lnTo>
                      <a:lnTo>
                        <a:pt x="10303" y="757"/>
                      </a:lnTo>
                      <a:cubicBezTo>
                        <a:pt x="10303" y="946"/>
                        <a:pt x="10145" y="1103"/>
                        <a:pt x="9956" y="1103"/>
                      </a:cubicBezTo>
                      <a:cubicBezTo>
                        <a:pt x="9767" y="1103"/>
                        <a:pt x="9610" y="946"/>
                        <a:pt x="9610" y="757"/>
                      </a:cubicBezTo>
                      <a:lnTo>
                        <a:pt x="9610" y="1"/>
                      </a:lnTo>
                      <a:lnTo>
                        <a:pt x="8853" y="1"/>
                      </a:lnTo>
                      <a:lnTo>
                        <a:pt x="8853" y="757"/>
                      </a:lnTo>
                      <a:cubicBezTo>
                        <a:pt x="8853" y="946"/>
                        <a:pt x="8696" y="1103"/>
                        <a:pt x="8507" y="1103"/>
                      </a:cubicBezTo>
                      <a:cubicBezTo>
                        <a:pt x="8318" y="1103"/>
                        <a:pt x="8160" y="946"/>
                        <a:pt x="8160" y="757"/>
                      </a:cubicBezTo>
                      <a:lnTo>
                        <a:pt x="8160" y="1"/>
                      </a:lnTo>
                      <a:lnTo>
                        <a:pt x="7404" y="1"/>
                      </a:lnTo>
                      <a:lnTo>
                        <a:pt x="7404" y="757"/>
                      </a:lnTo>
                      <a:cubicBezTo>
                        <a:pt x="7404" y="946"/>
                        <a:pt x="7247" y="1103"/>
                        <a:pt x="7058" y="1103"/>
                      </a:cubicBezTo>
                      <a:cubicBezTo>
                        <a:pt x="6837" y="1103"/>
                        <a:pt x="6680" y="946"/>
                        <a:pt x="6680" y="757"/>
                      </a:cubicBezTo>
                      <a:lnTo>
                        <a:pt x="6680" y="1"/>
                      </a:lnTo>
                      <a:lnTo>
                        <a:pt x="5955" y="1"/>
                      </a:lnTo>
                      <a:lnTo>
                        <a:pt x="5955" y="757"/>
                      </a:lnTo>
                      <a:cubicBezTo>
                        <a:pt x="5955" y="946"/>
                        <a:pt x="5797" y="1103"/>
                        <a:pt x="5577" y="1103"/>
                      </a:cubicBezTo>
                      <a:cubicBezTo>
                        <a:pt x="5388" y="1103"/>
                        <a:pt x="5230" y="946"/>
                        <a:pt x="5230" y="757"/>
                      </a:cubicBezTo>
                      <a:lnTo>
                        <a:pt x="5230" y="1"/>
                      </a:lnTo>
                      <a:lnTo>
                        <a:pt x="4474" y="1"/>
                      </a:lnTo>
                      <a:lnTo>
                        <a:pt x="4474" y="757"/>
                      </a:lnTo>
                      <a:cubicBezTo>
                        <a:pt x="4474" y="946"/>
                        <a:pt x="4317" y="1103"/>
                        <a:pt x="4128" y="1103"/>
                      </a:cubicBezTo>
                      <a:cubicBezTo>
                        <a:pt x="3939" y="1103"/>
                        <a:pt x="3781" y="946"/>
                        <a:pt x="3781" y="757"/>
                      </a:cubicBezTo>
                      <a:lnTo>
                        <a:pt x="3781" y="1"/>
                      </a:lnTo>
                      <a:lnTo>
                        <a:pt x="3025" y="1"/>
                      </a:lnTo>
                      <a:lnTo>
                        <a:pt x="3025" y="757"/>
                      </a:lnTo>
                      <a:cubicBezTo>
                        <a:pt x="3025" y="946"/>
                        <a:pt x="2867" y="1103"/>
                        <a:pt x="2678" y="1103"/>
                      </a:cubicBezTo>
                      <a:cubicBezTo>
                        <a:pt x="2489" y="1103"/>
                        <a:pt x="2332" y="946"/>
                        <a:pt x="2332" y="757"/>
                      </a:cubicBezTo>
                      <a:lnTo>
                        <a:pt x="233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899" name="Google Shape;899;p39"/>
                <p:cNvSpPr/>
                <p:nvPr/>
              </p:nvSpPr>
              <p:spPr>
                <a:xfrm>
                  <a:off x="-57868050" y="3494275"/>
                  <a:ext cx="18900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915" extrusionOk="0">
                      <a:moveTo>
                        <a:pt x="0" y="1"/>
                      </a:moveTo>
                      <a:lnTo>
                        <a:pt x="0" y="536"/>
                      </a:lnTo>
                      <a:lnTo>
                        <a:pt x="32" y="536"/>
                      </a:lnTo>
                      <a:cubicBezTo>
                        <a:pt x="32" y="757"/>
                        <a:pt x="189" y="914"/>
                        <a:pt x="410" y="914"/>
                      </a:cubicBezTo>
                      <a:cubicBezTo>
                        <a:pt x="599" y="914"/>
                        <a:pt x="756" y="757"/>
                        <a:pt x="756" y="536"/>
                      </a:cubicBezTo>
                      <a:lnTo>
                        <a:pt x="756" y="473"/>
                      </a:lnTo>
                      <a:cubicBezTo>
                        <a:pt x="473" y="347"/>
                        <a:pt x="252" y="158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900" name="Google Shape;900;p39"/>
                <p:cNvSpPr/>
                <p:nvPr/>
              </p:nvSpPr>
              <p:spPr>
                <a:xfrm>
                  <a:off x="-57755425" y="3494275"/>
                  <a:ext cx="18125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915" extrusionOk="0">
                      <a:moveTo>
                        <a:pt x="725" y="1"/>
                      </a:moveTo>
                      <a:cubicBezTo>
                        <a:pt x="504" y="190"/>
                        <a:pt x="252" y="347"/>
                        <a:pt x="0" y="473"/>
                      </a:cubicBezTo>
                      <a:lnTo>
                        <a:pt x="0" y="536"/>
                      </a:lnTo>
                      <a:lnTo>
                        <a:pt x="32" y="536"/>
                      </a:lnTo>
                      <a:cubicBezTo>
                        <a:pt x="32" y="757"/>
                        <a:pt x="189" y="914"/>
                        <a:pt x="378" y="914"/>
                      </a:cubicBezTo>
                      <a:cubicBezTo>
                        <a:pt x="567" y="914"/>
                        <a:pt x="725" y="757"/>
                        <a:pt x="725" y="536"/>
                      </a:cubicBezTo>
                      <a:lnTo>
                        <a:pt x="7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901" name="Google Shape;901;p39"/>
                <p:cNvSpPr/>
                <p:nvPr/>
              </p:nvSpPr>
              <p:spPr>
                <a:xfrm>
                  <a:off x="-57903500" y="3329675"/>
                  <a:ext cx="204800" cy="1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2" h="7499" extrusionOk="0">
                      <a:moveTo>
                        <a:pt x="2615" y="756"/>
                      </a:moveTo>
                      <a:cubicBezTo>
                        <a:pt x="2804" y="756"/>
                        <a:pt x="2962" y="914"/>
                        <a:pt x="2962" y="1103"/>
                      </a:cubicBezTo>
                      <a:cubicBezTo>
                        <a:pt x="2962" y="1292"/>
                        <a:pt x="2804" y="1449"/>
                        <a:pt x="2615" y="1449"/>
                      </a:cubicBezTo>
                      <a:cubicBezTo>
                        <a:pt x="2395" y="1449"/>
                        <a:pt x="2269" y="1292"/>
                        <a:pt x="2269" y="1103"/>
                      </a:cubicBezTo>
                      <a:cubicBezTo>
                        <a:pt x="2206" y="945"/>
                        <a:pt x="2395" y="756"/>
                        <a:pt x="2615" y="756"/>
                      </a:cubicBezTo>
                      <a:close/>
                      <a:moveTo>
                        <a:pt x="5608" y="756"/>
                      </a:moveTo>
                      <a:cubicBezTo>
                        <a:pt x="5797" y="756"/>
                        <a:pt x="5955" y="914"/>
                        <a:pt x="5955" y="1103"/>
                      </a:cubicBezTo>
                      <a:cubicBezTo>
                        <a:pt x="5955" y="1292"/>
                        <a:pt x="5797" y="1449"/>
                        <a:pt x="5608" y="1449"/>
                      </a:cubicBezTo>
                      <a:cubicBezTo>
                        <a:pt x="5388" y="1449"/>
                        <a:pt x="5230" y="1292"/>
                        <a:pt x="5230" y="1103"/>
                      </a:cubicBezTo>
                      <a:cubicBezTo>
                        <a:pt x="5199" y="945"/>
                        <a:pt x="5356" y="756"/>
                        <a:pt x="5608" y="756"/>
                      </a:cubicBezTo>
                      <a:close/>
                      <a:moveTo>
                        <a:pt x="5159" y="4072"/>
                      </a:moveTo>
                      <a:cubicBezTo>
                        <a:pt x="5254" y="4072"/>
                        <a:pt x="5340" y="4112"/>
                        <a:pt x="5388" y="4190"/>
                      </a:cubicBezTo>
                      <a:cubicBezTo>
                        <a:pt x="5545" y="4348"/>
                        <a:pt x="5545" y="4568"/>
                        <a:pt x="5388" y="4694"/>
                      </a:cubicBezTo>
                      <a:cubicBezTo>
                        <a:pt x="5041" y="5041"/>
                        <a:pt x="4569" y="5230"/>
                        <a:pt x="4096" y="5230"/>
                      </a:cubicBezTo>
                      <a:cubicBezTo>
                        <a:pt x="3623" y="5230"/>
                        <a:pt x="3119" y="5041"/>
                        <a:pt x="2804" y="4694"/>
                      </a:cubicBezTo>
                      <a:cubicBezTo>
                        <a:pt x="2647" y="4537"/>
                        <a:pt x="2647" y="4285"/>
                        <a:pt x="2804" y="4190"/>
                      </a:cubicBezTo>
                      <a:cubicBezTo>
                        <a:pt x="2883" y="4112"/>
                        <a:pt x="2978" y="4072"/>
                        <a:pt x="3068" y="4072"/>
                      </a:cubicBezTo>
                      <a:cubicBezTo>
                        <a:pt x="3159" y="4072"/>
                        <a:pt x="3245" y="4112"/>
                        <a:pt x="3308" y="4190"/>
                      </a:cubicBezTo>
                      <a:cubicBezTo>
                        <a:pt x="3513" y="4379"/>
                        <a:pt x="3797" y="4474"/>
                        <a:pt x="4084" y="4474"/>
                      </a:cubicBezTo>
                      <a:cubicBezTo>
                        <a:pt x="4372" y="4474"/>
                        <a:pt x="4663" y="4379"/>
                        <a:pt x="4884" y="4190"/>
                      </a:cubicBezTo>
                      <a:cubicBezTo>
                        <a:pt x="4962" y="4112"/>
                        <a:pt x="5065" y="4072"/>
                        <a:pt x="5159" y="4072"/>
                      </a:cubicBezTo>
                      <a:close/>
                      <a:moveTo>
                        <a:pt x="0" y="0"/>
                      </a:moveTo>
                      <a:lnTo>
                        <a:pt x="0" y="3403"/>
                      </a:lnTo>
                      <a:cubicBezTo>
                        <a:pt x="0" y="4663"/>
                        <a:pt x="599" y="5829"/>
                        <a:pt x="1513" y="6585"/>
                      </a:cubicBezTo>
                      <a:lnTo>
                        <a:pt x="1513" y="4127"/>
                      </a:lnTo>
                      <a:cubicBezTo>
                        <a:pt x="1513" y="3119"/>
                        <a:pt x="2332" y="2300"/>
                        <a:pt x="3340" y="2300"/>
                      </a:cubicBezTo>
                      <a:cubicBezTo>
                        <a:pt x="3560" y="2300"/>
                        <a:pt x="3718" y="2458"/>
                        <a:pt x="3718" y="2647"/>
                      </a:cubicBezTo>
                      <a:cubicBezTo>
                        <a:pt x="3718" y="2836"/>
                        <a:pt x="3560" y="2993"/>
                        <a:pt x="3340" y="2993"/>
                      </a:cubicBezTo>
                      <a:cubicBezTo>
                        <a:pt x="2710" y="2993"/>
                        <a:pt x="2237" y="3497"/>
                        <a:pt x="2237" y="4096"/>
                      </a:cubicBezTo>
                      <a:lnTo>
                        <a:pt x="2237" y="7026"/>
                      </a:lnTo>
                      <a:cubicBezTo>
                        <a:pt x="2804" y="7278"/>
                        <a:pt x="3434" y="7498"/>
                        <a:pt x="4096" y="7498"/>
                      </a:cubicBezTo>
                      <a:cubicBezTo>
                        <a:pt x="4758" y="7498"/>
                        <a:pt x="5388" y="7341"/>
                        <a:pt x="5955" y="7026"/>
                      </a:cubicBezTo>
                      <a:lnTo>
                        <a:pt x="5955" y="4096"/>
                      </a:lnTo>
                      <a:cubicBezTo>
                        <a:pt x="5955" y="3466"/>
                        <a:pt x="5451" y="2993"/>
                        <a:pt x="4852" y="2993"/>
                      </a:cubicBezTo>
                      <a:cubicBezTo>
                        <a:pt x="4663" y="2993"/>
                        <a:pt x="4506" y="2836"/>
                        <a:pt x="4506" y="2647"/>
                      </a:cubicBezTo>
                      <a:cubicBezTo>
                        <a:pt x="4506" y="2458"/>
                        <a:pt x="4663" y="2300"/>
                        <a:pt x="4852" y="2300"/>
                      </a:cubicBezTo>
                      <a:cubicBezTo>
                        <a:pt x="5860" y="2300"/>
                        <a:pt x="6711" y="3119"/>
                        <a:pt x="6711" y="4127"/>
                      </a:cubicBezTo>
                      <a:lnTo>
                        <a:pt x="6711" y="6585"/>
                      </a:lnTo>
                      <a:cubicBezTo>
                        <a:pt x="7593" y="5829"/>
                        <a:pt x="8192" y="4663"/>
                        <a:pt x="8192" y="3403"/>
                      </a:cubicBezTo>
                      <a:lnTo>
                        <a:pt x="819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902" name="Google Shape;902;p39"/>
                <p:cNvSpPr/>
                <p:nvPr/>
              </p:nvSpPr>
              <p:spPr>
                <a:xfrm>
                  <a:off x="-57860975" y="3197925"/>
                  <a:ext cx="119750" cy="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1490" extrusionOk="0">
                      <a:moveTo>
                        <a:pt x="2383" y="1"/>
                      </a:moveTo>
                      <a:cubicBezTo>
                        <a:pt x="1812" y="1"/>
                        <a:pt x="1245" y="214"/>
                        <a:pt x="851" y="639"/>
                      </a:cubicBezTo>
                      <a:lnTo>
                        <a:pt x="1" y="1490"/>
                      </a:lnTo>
                      <a:lnTo>
                        <a:pt x="4789" y="1490"/>
                      </a:lnTo>
                      <a:lnTo>
                        <a:pt x="3939" y="639"/>
                      </a:lnTo>
                      <a:cubicBezTo>
                        <a:pt x="3529" y="214"/>
                        <a:pt x="2954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</p:grpSp>
        </p:grpSp>
        <p:sp>
          <p:nvSpPr>
            <p:cNvPr id="903" name="Google Shape;903;p39"/>
            <p:cNvSpPr/>
            <p:nvPr/>
          </p:nvSpPr>
          <p:spPr>
            <a:xfrm>
              <a:off x="2912250" y="1112825"/>
              <a:ext cx="3654600" cy="3654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3380291" y="1580812"/>
              <a:ext cx="2718600" cy="2718600"/>
            </a:xfrm>
            <a:prstGeom prst="blockArc">
              <a:avLst>
                <a:gd name="adj1" fmla="val 10781007"/>
                <a:gd name="adj2" fmla="val 6367446"/>
                <a:gd name="adj3" fmla="val 1062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3666804" y="1867306"/>
              <a:ext cx="2145300" cy="2145300"/>
            </a:xfrm>
            <a:prstGeom prst="blockArc">
              <a:avLst>
                <a:gd name="adj1" fmla="val 10800000"/>
                <a:gd name="adj2" fmla="val 2576230"/>
                <a:gd name="adj3" fmla="val 12216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3097341" y="1298028"/>
              <a:ext cx="3284400" cy="3284400"/>
            </a:xfrm>
            <a:prstGeom prst="blockArc">
              <a:avLst>
                <a:gd name="adj1" fmla="val 10779009"/>
                <a:gd name="adj2" fmla="val 8852557"/>
                <a:gd name="adj3" fmla="val 8766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0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02FFDB-9316-48B3-94E4-9C6A65C20F36}"/>
              </a:ext>
            </a:extLst>
          </p:cNvPr>
          <p:cNvGrpSpPr/>
          <p:nvPr/>
        </p:nvGrpSpPr>
        <p:grpSpPr>
          <a:xfrm>
            <a:off x="1150188" y="1905000"/>
            <a:ext cx="6843623" cy="2255119"/>
            <a:chOff x="614446" y="1529462"/>
            <a:chExt cx="7915102" cy="2840207"/>
          </a:xfrm>
        </p:grpSpPr>
        <p:sp>
          <p:nvSpPr>
            <p:cNvPr id="913" name="Google Shape;913;p40"/>
            <p:cNvSpPr/>
            <p:nvPr/>
          </p:nvSpPr>
          <p:spPr>
            <a:xfrm rot="-1230829">
              <a:off x="614457" y="1529462"/>
              <a:ext cx="1095786" cy="1095786"/>
            </a:xfrm>
            <a:prstGeom prst="blockArc">
              <a:avLst>
                <a:gd name="adj1" fmla="val 20164173"/>
                <a:gd name="adj2" fmla="val 20042181"/>
                <a:gd name="adj3" fmla="val 17448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614446" y="1529473"/>
              <a:ext cx="1095900" cy="1095900"/>
            </a:xfrm>
            <a:prstGeom prst="blockArc">
              <a:avLst>
                <a:gd name="adj1" fmla="val 2242118"/>
                <a:gd name="adj2" fmla="val 20042181"/>
                <a:gd name="adj3" fmla="val 1744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15" name="Google Shape;915;p40"/>
            <p:cNvSpPr txBox="1"/>
            <p:nvPr/>
          </p:nvSpPr>
          <p:spPr>
            <a:xfrm>
              <a:off x="860392" y="1836550"/>
              <a:ext cx="679200" cy="42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6" name="Google Shape;916;p40"/>
            <p:cNvSpPr txBox="1"/>
            <p:nvPr/>
          </p:nvSpPr>
          <p:spPr>
            <a:xfrm>
              <a:off x="7614335" y="1836550"/>
              <a:ext cx="679200" cy="42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7" name="Google Shape;917;p40"/>
            <p:cNvSpPr/>
            <p:nvPr/>
          </p:nvSpPr>
          <p:spPr>
            <a:xfrm rot="-1230829">
              <a:off x="7390807" y="1529469"/>
              <a:ext cx="1095786" cy="1095786"/>
            </a:xfrm>
            <a:prstGeom prst="blockArc">
              <a:avLst>
                <a:gd name="adj1" fmla="val 20164173"/>
                <a:gd name="adj2" fmla="val 20042181"/>
                <a:gd name="adj3" fmla="val 1744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7390796" y="1529480"/>
              <a:ext cx="1095900" cy="1095900"/>
            </a:xfrm>
            <a:prstGeom prst="blockArc">
              <a:avLst>
                <a:gd name="adj1" fmla="val 14815857"/>
                <a:gd name="adj2" fmla="val 20042181"/>
                <a:gd name="adj3" fmla="val 1744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19" name="Google Shape;919;p40"/>
            <p:cNvSpPr txBox="1"/>
            <p:nvPr/>
          </p:nvSpPr>
          <p:spPr>
            <a:xfrm>
              <a:off x="6517448" y="3068276"/>
              <a:ext cx="2012100" cy="11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0" name="Google Shape;920;p40"/>
            <p:cNvSpPr txBox="1"/>
            <p:nvPr/>
          </p:nvSpPr>
          <p:spPr>
            <a:xfrm>
              <a:off x="7603899" y="2788625"/>
              <a:ext cx="9252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2.</a:t>
              </a:r>
              <a:endParaRPr sz="12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1" name="Google Shape;921;p40"/>
            <p:cNvSpPr txBox="1"/>
            <p:nvPr/>
          </p:nvSpPr>
          <p:spPr>
            <a:xfrm>
              <a:off x="614903" y="3068269"/>
              <a:ext cx="2012100" cy="11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05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2" name="Google Shape;922;p40"/>
            <p:cNvSpPr txBox="1"/>
            <p:nvPr/>
          </p:nvSpPr>
          <p:spPr>
            <a:xfrm>
              <a:off x="614452" y="2788625"/>
              <a:ext cx="9252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1.</a:t>
              </a:r>
              <a:endParaRPr sz="12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923" name="Google Shape;923;p40"/>
            <p:cNvGrpSpPr/>
            <p:nvPr/>
          </p:nvGrpSpPr>
          <p:grpSpPr>
            <a:xfrm>
              <a:off x="2999778" y="1529482"/>
              <a:ext cx="3258744" cy="2840187"/>
              <a:chOff x="2999778" y="1529482"/>
              <a:chExt cx="3258744" cy="2840187"/>
            </a:xfrm>
          </p:grpSpPr>
          <p:sp>
            <p:nvSpPr>
              <p:cNvPr id="924" name="Google Shape;924;p40"/>
              <p:cNvSpPr/>
              <p:nvPr/>
            </p:nvSpPr>
            <p:spPr>
              <a:xfrm>
                <a:off x="2999778" y="1529482"/>
                <a:ext cx="3258744" cy="2840187"/>
              </a:xfrm>
              <a:custGeom>
                <a:avLst/>
                <a:gdLst/>
                <a:ahLst/>
                <a:cxnLst/>
                <a:rect l="l" t="t" r="r" b="b"/>
                <a:pathLst>
                  <a:path w="101884" h="88838" extrusionOk="0">
                    <a:moveTo>
                      <a:pt x="50272" y="0"/>
                    </a:moveTo>
                    <a:cubicBezTo>
                      <a:pt x="31897" y="0"/>
                      <a:pt x="14791" y="11087"/>
                      <a:pt x="8322" y="29000"/>
                    </a:cubicBezTo>
                    <a:cubicBezTo>
                      <a:pt x="1" y="51995"/>
                      <a:pt x="12332" y="77546"/>
                      <a:pt x="35878" y="86063"/>
                    </a:cubicBezTo>
                    <a:cubicBezTo>
                      <a:pt x="41078" y="87945"/>
                      <a:pt x="46391" y="88838"/>
                      <a:pt x="51602" y="88838"/>
                    </a:cubicBezTo>
                    <a:cubicBezTo>
                      <a:pt x="69970" y="88838"/>
                      <a:pt x="87079" y="77751"/>
                      <a:pt x="93562" y="59838"/>
                    </a:cubicBezTo>
                    <a:cubicBezTo>
                      <a:pt x="101883" y="36843"/>
                      <a:pt x="89534" y="11292"/>
                      <a:pt x="66006" y="2775"/>
                    </a:cubicBezTo>
                    <a:cubicBezTo>
                      <a:pt x="60802" y="893"/>
                      <a:pt x="55486" y="0"/>
                      <a:pt x="50272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grpSp>
            <p:nvGrpSpPr>
              <p:cNvPr id="925" name="Google Shape;925;p40"/>
              <p:cNvGrpSpPr/>
              <p:nvPr/>
            </p:nvGrpSpPr>
            <p:grpSpPr>
              <a:xfrm>
                <a:off x="3173061" y="1532050"/>
                <a:ext cx="2988432" cy="2666085"/>
                <a:chOff x="6031360" y="3076713"/>
                <a:chExt cx="539107" cy="480965"/>
              </a:xfrm>
            </p:grpSpPr>
            <p:sp>
              <p:nvSpPr>
                <p:cNvPr id="926" name="Google Shape;926;p40"/>
                <p:cNvSpPr/>
                <p:nvPr/>
              </p:nvSpPr>
              <p:spPr>
                <a:xfrm>
                  <a:off x="6160232" y="3107767"/>
                  <a:ext cx="410235" cy="449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98" h="78008" extrusionOk="0">
                      <a:moveTo>
                        <a:pt x="36108" y="3531"/>
                      </a:moveTo>
                      <a:lnTo>
                        <a:pt x="36835" y="4631"/>
                      </a:lnTo>
                      <a:cubicBezTo>
                        <a:pt x="36551" y="4826"/>
                        <a:pt x="36268" y="5039"/>
                        <a:pt x="35948" y="5217"/>
                      </a:cubicBezTo>
                      <a:cubicBezTo>
                        <a:pt x="35043" y="5749"/>
                        <a:pt x="34635" y="6459"/>
                        <a:pt x="35132" y="7488"/>
                      </a:cubicBezTo>
                      <a:cubicBezTo>
                        <a:pt x="35486" y="8208"/>
                        <a:pt x="35984" y="8561"/>
                        <a:pt x="36635" y="8561"/>
                      </a:cubicBezTo>
                      <a:cubicBezTo>
                        <a:pt x="36866" y="8561"/>
                        <a:pt x="37116" y="8517"/>
                        <a:pt x="37385" y="8428"/>
                      </a:cubicBezTo>
                      <a:cubicBezTo>
                        <a:pt x="37776" y="8304"/>
                        <a:pt x="38184" y="8198"/>
                        <a:pt x="38752" y="8056"/>
                      </a:cubicBezTo>
                      <a:lnTo>
                        <a:pt x="38752" y="8056"/>
                      </a:lnTo>
                      <a:cubicBezTo>
                        <a:pt x="38412" y="9075"/>
                        <a:pt x="37909" y="9331"/>
                        <a:pt x="37373" y="9331"/>
                      </a:cubicBezTo>
                      <a:cubicBezTo>
                        <a:pt x="36833" y="9331"/>
                        <a:pt x="36258" y="9072"/>
                        <a:pt x="35779" y="9072"/>
                      </a:cubicBezTo>
                      <a:cubicBezTo>
                        <a:pt x="35690" y="9072"/>
                        <a:pt x="35604" y="9081"/>
                        <a:pt x="35522" y="9102"/>
                      </a:cubicBezTo>
                      <a:lnTo>
                        <a:pt x="33162" y="11977"/>
                      </a:lnTo>
                      <a:lnTo>
                        <a:pt x="28585" y="11037"/>
                      </a:lnTo>
                      <a:lnTo>
                        <a:pt x="31832" y="10238"/>
                      </a:lnTo>
                      <a:cubicBezTo>
                        <a:pt x="32825" y="8162"/>
                        <a:pt x="33127" y="7062"/>
                        <a:pt x="32914" y="6228"/>
                      </a:cubicBezTo>
                      <a:lnTo>
                        <a:pt x="36108" y="3531"/>
                      </a:lnTo>
                      <a:close/>
                      <a:moveTo>
                        <a:pt x="38947" y="36232"/>
                      </a:moveTo>
                      <a:lnTo>
                        <a:pt x="38947" y="36232"/>
                      </a:lnTo>
                      <a:cubicBezTo>
                        <a:pt x="40402" y="36374"/>
                        <a:pt x="40561" y="37705"/>
                        <a:pt x="41253" y="38486"/>
                      </a:cubicBezTo>
                      <a:cubicBezTo>
                        <a:pt x="40278" y="40029"/>
                        <a:pt x="42194" y="41076"/>
                        <a:pt x="41963" y="42673"/>
                      </a:cubicBezTo>
                      <a:cubicBezTo>
                        <a:pt x="41786" y="43862"/>
                        <a:pt x="42833" y="45264"/>
                        <a:pt x="43241" y="46648"/>
                      </a:cubicBezTo>
                      <a:cubicBezTo>
                        <a:pt x="43560" y="47641"/>
                        <a:pt x="43507" y="48741"/>
                        <a:pt x="43046" y="49699"/>
                      </a:cubicBezTo>
                      <a:lnTo>
                        <a:pt x="40473" y="45760"/>
                      </a:lnTo>
                      <a:cubicBezTo>
                        <a:pt x="41449" y="42726"/>
                        <a:pt x="39160" y="39728"/>
                        <a:pt x="38947" y="36232"/>
                      </a:cubicBezTo>
                      <a:close/>
                      <a:moveTo>
                        <a:pt x="36430" y="1"/>
                      </a:moveTo>
                      <a:cubicBezTo>
                        <a:pt x="35873" y="1"/>
                        <a:pt x="35316" y="87"/>
                        <a:pt x="34759" y="284"/>
                      </a:cubicBezTo>
                      <a:cubicBezTo>
                        <a:pt x="33659" y="657"/>
                        <a:pt x="32346" y="870"/>
                        <a:pt x="31885" y="2005"/>
                      </a:cubicBezTo>
                      <a:cubicBezTo>
                        <a:pt x="31264" y="3567"/>
                        <a:pt x="29809" y="3549"/>
                        <a:pt x="28656" y="3992"/>
                      </a:cubicBezTo>
                      <a:cubicBezTo>
                        <a:pt x="26331" y="4826"/>
                        <a:pt x="26012" y="5465"/>
                        <a:pt x="27006" y="7683"/>
                      </a:cubicBezTo>
                      <a:lnTo>
                        <a:pt x="29791" y="7736"/>
                      </a:lnTo>
                      <a:lnTo>
                        <a:pt x="29046" y="10327"/>
                      </a:lnTo>
                      <a:lnTo>
                        <a:pt x="28425" y="7736"/>
                      </a:lnTo>
                      <a:lnTo>
                        <a:pt x="26633" y="11143"/>
                      </a:lnTo>
                      <a:cubicBezTo>
                        <a:pt x="25746" y="11374"/>
                        <a:pt x="24734" y="11391"/>
                        <a:pt x="24113" y="11870"/>
                      </a:cubicBezTo>
                      <a:cubicBezTo>
                        <a:pt x="22960" y="12775"/>
                        <a:pt x="21328" y="12509"/>
                        <a:pt x="20352" y="13680"/>
                      </a:cubicBezTo>
                      <a:lnTo>
                        <a:pt x="19695" y="12900"/>
                      </a:lnTo>
                      <a:lnTo>
                        <a:pt x="18808" y="14106"/>
                      </a:lnTo>
                      <a:cubicBezTo>
                        <a:pt x="18523" y="13971"/>
                        <a:pt x="18518" y="13452"/>
                        <a:pt x="18160" y="13452"/>
                      </a:cubicBezTo>
                      <a:cubicBezTo>
                        <a:pt x="18049" y="13452"/>
                        <a:pt x="17905" y="13501"/>
                        <a:pt x="17708" y="13627"/>
                      </a:cubicBezTo>
                      <a:lnTo>
                        <a:pt x="18560" y="17193"/>
                      </a:lnTo>
                      <a:cubicBezTo>
                        <a:pt x="17972" y="17718"/>
                        <a:pt x="17385" y="18062"/>
                        <a:pt x="16823" y="18062"/>
                      </a:cubicBezTo>
                      <a:cubicBezTo>
                        <a:pt x="16435" y="18062"/>
                        <a:pt x="16059" y="17897"/>
                        <a:pt x="15703" y="17513"/>
                      </a:cubicBezTo>
                      <a:cubicBezTo>
                        <a:pt x="14869" y="16626"/>
                        <a:pt x="13929" y="16750"/>
                        <a:pt x="13112" y="16643"/>
                      </a:cubicBezTo>
                      <a:lnTo>
                        <a:pt x="11196" y="21381"/>
                      </a:lnTo>
                      <a:cubicBezTo>
                        <a:pt x="11922" y="22616"/>
                        <a:pt x="12753" y="22986"/>
                        <a:pt x="13632" y="22986"/>
                      </a:cubicBezTo>
                      <a:cubicBezTo>
                        <a:pt x="14835" y="22986"/>
                        <a:pt x="16130" y="22292"/>
                        <a:pt x="17371" y="22179"/>
                      </a:cubicBezTo>
                      <a:lnTo>
                        <a:pt x="17868" y="20618"/>
                      </a:lnTo>
                      <a:cubicBezTo>
                        <a:pt x="19961" y="20600"/>
                        <a:pt x="19961" y="20600"/>
                        <a:pt x="21594" y="18879"/>
                      </a:cubicBezTo>
                      <a:lnTo>
                        <a:pt x="22587" y="19784"/>
                      </a:lnTo>
                      <a:lnTo>
                        <a:pt x="24646" y="19181"/>
                      </a:lnTo>
                      <a:lnTo>
                        <a:pt x="28762" y="24788"/>
                      </a:lnTo>
                      <a:lnTo>
                        <a:pt x="24930" y="23971"/>
                      </a:lnTo>
                      <a:lnTo>
                        <a:pt x="24930" y="23971"/>
                      </a:lnTo>
                      <a:lnTo>
                        <a:pt x="26544" y="25746"/>
                      </a:lnTo>
                      <a:cubicBezTo>
                        <a:pt x="28177" y="25604"/>
                        <a:pt x="29507" y="24930"/>
                        <a:pt x="30182" y="23209"/>
                      </a:cubicBezTo>
                      <a:cubicBezTo>
                        <a:pt x="29738" y="22747"/>
                        <a:pt x="29365" y="22321"/>
                        <a:pt x="28957" y="21949"/>
                      </a:cubicBezTo>
                      <a:cubicBezTo>
                        <a:pt x="28017" y="21150"/>
                        <a:pt x="27165" y="20352"/>
                        <a:pt x="27502" y="18400"/>
                      </a:cubicBezTo>
                      <a:lnTo>
                        <a:pt x="27502" y="18400"/>
                      </a:lnTo>
                      <a:cubicBezTo>
                        <a:pt x="28336" y="19678"/>
                        <a:pt x="28709" y="20902"/>
                        <a:pt x="29472" y="21239"/>
                      </a:cubicBezTo>
                      <a:cubicBezTo>
                        <a:pt x="30678" y="21771"/>
                        <a:pt x="30785" y="22641"/>
                        <a:pt x="30927" y="23617"/>
                      </a:cubicBezTo>
                      <a:cubicBezTo>
                        <a:pt x="31016" y="24255"/>
                        <a:pt x="30874" y="24965"/>
                        <a:pt x="31087" y="25551"/>
                      </a:cubicBezTo>
                      <a:cubicBezTo>
                        <a:pt x="31282" y="26083"/>
                        <a:pt x="31832" y="26473"/>
                        <a:pt x="32187" y="26952"/>
                      </a:cubicBezTo>
                      <a:cubicBezTo>
                        <a:pt x="32275" y="27077"/>
                        <a:pt x="32329" y="27236"/>
                        <a:pt x="32329" y="27396"/>
                      </a:cubicBezTo>
                      <a:lnTo>
                        <a:pt x="34369" y="26225"/>
                      </a:lnTo>
                      <a:cubicBezTo>
                        <a:pt x="33860" y="25322"/>
                        <a:pt x="33670" y="24632"/>
                        <a:pt x="34867" y="24632"/>
                      </a:cubicBezTo>
                      <a:cubicBezTo>
                        <a:pt x="34964" y="24632"/>
                        <a:pt x="35070" y="24636"/>
                        <a:pt x="35185" y="24646"/>
                      </a:cubicBezTo>
                      <a:cubicBezTo>
                        <a:pt x="35416" y="25462"/>
                        <a:pt x="35718" y="26189"/>
                        <a:pt x="35753" y="26917"/>
                      </a:cubicBezTo>
                      <a:cubicBezTo>
                        <a:pt x="35859" y="28390"/>
                        <a:pt x="37013" y="29011"/>
                        <a:pt x="38024" y="29224"/>
                      </a:cubicBezTo>
                      <a:cubicBezTo>
                        <a:pt x="38126" y="29247"/>
                        <a:pt x="38227" y="29254"/>
                        <a:pt x="38330" y="29254"/>
                      </a:cubicBezTo>
                      <a:cubicBezTo>
                        <a:pt x="38476" y="29254"/>
                        <a:pt x="38623" y="29240"/>
                        <a:pt x="38773" y="29240"/>
                      </a:cubicBezTo>
                      <a:cubicBezTo>
                        <a:pt x="39073" y="29240"/>
                        <a:pt x="39384" y="29296"/>
                        <a:pt x="39710" y="29632"/>
                      </a:cubicBezTo>
                      <a:cubicBezTo>
                        <a:pt x="39812" y="29734"/>
                        <a:pt x="39986" y="29769"/>
                        <a:pt x="40202" y="29769"/>
                      </a:cubicBezTo>
                      <a:cubicBezTo>
                        <a:pt x="40620" y="29769"/>
                        <a:pt x="41193" y="29637"/>
                        <a:pt x="41697" y="29614"/>
                      </a:cubicBezTo>
                      <a:lnTo>
                        <a:pt x="41697" y="29614"/>
                      </a:lnTo>
                      <a:cubicBezTo>
                        <a:pt x="41182" y="31175"/>
                        <a:pt x="41608" y="32825"/>
                        <a:pt x="39657" y="33517"/>
                      </a:cubicBezTo>
                      <a:cubicBezTo>
                        <a:pt x="37368" y="32683"/>
                        <a:pt x="34369" y="33198"/>
                        <a:pt x="32488" y="30608"/>
                      </a:cubicBezTo>
                      <a:cubicBezTo>
                        <a:pt x="32240" y="30253"/>
                        <a:pt x="31388" y="30306"/>
                        <a:pt x="30820" y="30217"/>
                      </a:cubicBezTo>
                      <a:cubicBezTo>
                        <a:pt x="30607" y="30217"/>
                        <a:pt x="30395" y="30270"/>
                        <a:pt x="30182" y="30324"/>
                      </a:cubicBezTo>
                      <a:lnTo>
                        <a:pt x="29507" y="32151"/>
                      </a:lnTo>
                      <a:cubicBezTo>
                        <a:pt x="27875" y="31246"/>
                        <a:pt x="26686" y="29969"/>
                        <a:pt x="25373" y="29259"/>
                      </a:cubicBezTo>
                      <a:cubicBezTo>
                        <a:pt x="23918" y="28496"/>
                        <a:pt x="23794" y="27431"/>
                        <a:pt x="23794" y="26456"/>
                      </a:cubicBezTo>
                      <a:cubicBezTo>
                        <a:pt x="23808" y="24745"/>
                        <a:pt x="23906" y="24354"/>
                        <a:pt x="23055" y="24354"/>
                      </a:cubicBezTo>
                      <a:cubicBezTo>
                        <a:pt x="22802" y="24354"/>
                        <a:pt x="22466" y="24388"/>
                        <a:pt x="22020" y="24433"/>
                      </a:cubicBezTo>
                      <a:cubicBezTo>
                        <a:pt x="21712" y="24458"/>
                        <a:pt x="21377" y="24558"/>
                        <a:pt x="21074" y="24558"/>
                      </a:cubicBezTo>
                      <a:cubicBezTo>
                        <a:pt x="20958" y="24558"/>
                        <a:pt x="20846" y="24543"/>
                        <a:pt x="20742" y="24504"/>
                      </a:cubicBezTo>
                      <a:cubicBezTo>
                        <a:pt x="20157" y="24291"/>
                        <a:pt x="19678" y="23670"/>
                        <a:pt x="19092" y="23546"/>
                      </a:cubicBezTo>
                      <a:cubicBezTo>
                        <a:pt x="19019" y="23530"/>
                        <a:pt x="18944" y="23524"/>
                        <a:pt x="18868" y="23524"/>
                      </a:cubicBezTo>
                      <a:cubicBezTo>
                        <a:pt x="18388" y="23524"/>
                        <a:pt x="17849" y="23788"/>
                        <a:pt x="17363" y="23788"/>
                      </a:cubicBezTo>
                      <a:cubicBezTo>
                        <a:pt x="17305" y="23788"/>
                        <a:pt x="17249" y="23784"/>
                        <a:pt x="17193" y="23776"/>
                      </a:cubicBezTo>
                      <a:cubicBezTo>
                        <a:pt x="17025" y="23751"/>
                        <a:pt x="16855" y="23741"/>
                        <a:pt x="16686" y="23741"/>
                      </a:cubicBezTo>
                      <a:cubicBezTo>
                        <a:pt x="15885" y="23741"/>
                        <a:pt x="15077" y="23971"/>
                        <a:pt x="14280" y="23971"/>
                      </a:cubicBezTo>
                      <a:cubicBezTo>
                        <a:pt x="13809" y="23971"/>
                        <a:pt x="13342" y="23890"/>
                        <a:pt x="12882" y="23634"/>
                      </a:cubicBezTo>
                      <a:cubicBezTo>
                        <a:pt x="12688" y="23891"/>
                        <a:pt x="12389" y="23939"/>
                        <a:pt x="12067" y="23939"/>
                      </a:cubicBezTo>
                      <a:cubicBezTo>
                        <a:pt x="11878" y="23939"/>
                        <a:pt x="11682" y="23923"/>
                        <a:pt x="11494" y="23923"/>
                      </a:cubicBezTo>
                      <a:cubicBezTo>
                        <a:pt x="11005" y="23923"/>
                        <a:pt x="10573" y="24032"/>
                        <a:pt x="10486" y="24823"/>
                      </a:cubicBezTo>
                      <a:cubicBezTo>
                        <a:pt x="8943" y="25125"/>
                        <a:pt x="8925" y="26935"/>
                        <a:pt x="7594" y="27644"/>
                      </a:cubicBezTo>
                      <a:cubicBezTo>
                        <a:pt x="6636" y="28159"/>
                        <a:pt x="5270" y="28461"/>
                        <a:pt x="4720" y="29365"/>
                      </a:cubicBezTo>
                      <a:cubicBezTo>
                        <a:pt x="3992" y="30554"/>
                        <a:pt x="2733" y="30874"/>
                        <a:pt x="1899" y="31779"/>
                      </a:cubicBezTo>
                      <a:cubicBezTo>
                        <a:pt x="1420" y="32311"/>
                        <a:pt x="1100" y="33021"/>
                        <a:pt x="692" y="33695"/>
                      </a:cubicBezTo>
                      <a:lnTo>
                        <a:pt x="2058" y="34529"/>
                      </a:lnTo>
                      <a:lnTo>
                        <a:pt x="0" y="40331"/>
                      </a:lnTo>
                      <a:cubicBezTo>
                        <a:pt x="568" y="41839"/>
                        <a:pt x="1828" y="42460"/>
                        <a:pt x="1579" y="43844"/>
                      </a:cubicBezTo>
                      <a:cubicBezTo>
                        <a:pt x="1526" y="44093"/>
                        <a:pt x="4542" y="47659"/>
                        <a:pt x="4720" y="47677"/>
                      </a:cubicBezTo>
                      <a:cubicBezTo>
                        <a:pt x="6407" y="47823"/>
                        <a:pt x="7973" y="48589"/>
                        <a:pt x="9698" y="48589"/>
                      </a:cubicBezTo>
                      <a:cubicBezTo>
                        <a:pt x="10059" y="48589"/>
                        <a:pt x="10428" y="48555"/>
                        <a:pt x="10806" y="48475"/>
                      </a:cubicBezTo>
                      <a:cubicBezTo>
                        <a:pt x="10987" y="48438"/>
                        <a:pt x="11194" y="48420"/>
                        <a:pt x="11413" y="48420"/>
                      </a:cubicBezTo>
                      <a:cubicBezTo>
                        <a:pt x="12352" y="48420"/>
                        <a:pt x="13516" y="48748"/>
                        <a:pt x="13875" y="49309"/>
                      </a:cubicBezTo>
                      <a:cubicBezTo>
                        <a:pt x="14692" y="50587"/>
                        <a:pt x="15916" y="50622"/>
                        <a:pt x="17140" y="51048"/>
                      </a:cubicBezTo>
                      <a:lnTo>
                        <a:pt x="16076" y="56140"/>
                      </a:lnTo>
                      <a:cubicBezTo>
                        <a:pt x="17477" y="57542"/>
                        <a:pt x="16874" y="59405"/>
                        <a:pt x="17513" y="60896"/>
                      </a:cubicBezTo>
                      <a:cubicBezTo>
                        <a:pt x="17939" y="61907"/>
                        <a:pt x="17566" y="62439"/>
                        <a:pt x="17105" y="63291"/>
                      </a:cubicBezTo>
                      <a:cubicBezTo>
                        <a:pt x="16484" y="64409"/>
                        <a:pt x="14922" y="65544"/>
                        <a:pt x="15526" y="66751"/>
                      </a:cubicBezTo>
                      <a:cubicBezTo>
                        <a:pt x="16359" y="68454"/>
                        <a:pt x="16218" y="70264"/>
                        <a:pt x="16218" y="71879"/>
                      </a:cubicBezTo>
                      <a:cubicBezTo>
                        <a:pt x="16218" y="73795"/>
                        <a:pt x="17726" y="75427"/>
                        <a:pt x="16697" y="77361"/>
                      </a:cubicBezTo>
                      <a:cubicBezTo>
                        <a:pt x="17566" y="77539"/>
                        <a:pt x="18134" y="77610"/>
                        <a:pt x="18684" y="77787"/>
                      </a:cubicBezTo>
                      <a:cubicBezTo>
                        <a:pt x="19160" y="77941"/>
                        <a:pt x="19615" y="78007"/>
                        <a:pt x="20054" y="78007"/>
                      </a:cubicBezTo>
                      <a:cubicBezTo>
                        <a:pt x="21942" y="78007"/>
                        <a:pt x="23543" y="76798"/>
                        <a:pt x="25284" y="76208"/>
                      </a:cubicBezTo>
                      <a:cubicBezTo>
                        <a:pt x="25497" y="74416"/>
                        <a:pt x="27183" y="74310"/>
                        <a:pt x="28336" y="73671"/>
                      </a:cubicBezTo>
                      <a:cubicBezTo>
                        <a:pt x="29472" y="73032"/>
                        <a:pt x="29064" y="71826"/>
                        <a:pt x="29436" y="71240"/>
                      </a:cubicBezTo>
                      <a:cubicBezTo>
                        <a:pt x="30359" y="70814"/>
                        <a:pt x="31051" y="70495"/>
                        <a:pt x="31761" y="70175"/>
                      </a:cubicBezTo>
                      <a:cubicBezTo>
                        <a:pt x="32701" y="69750"/>
                        <a:pt x="34032" y="69998"/>
                        <a:pt x="34351" y="68472"/>
                      </a:cubicBezTo>
                      <a:cubicBezTo>
                        <a:pt x="34564" y="67407"/>
                        <a:pt x="35593" y="66680"/>
                        <a:pt x="35682" y="65456"/>
                      </a:cubicBezTo>
                      <a:cubicBezTo>
                        <a:pt x="35789" y="64196"/>
                        <a:pt x="36179" y="62972"/>
                        <a:pt x="36427" y="61783"/>
                      </a:cubicBezTo>
                      <a:cubicBezTo>
                        <a:pt x="38255" y="60576"/>
                        <a:pt x="39869" y="58979"/>
                        <a:pt x="41786" y="58376"/>
                      </a:cubicBezTo>
                      <a:cubicBezTo>
                        <a:pt x="44997" y="57365"/>
                        <a:pt x="46843" y="55306"/>
                        <a:pt x="48156" y="52432"/>
                      </a:cubicBezTo>
                      <a:cubicBezTo>
                        <a:pt x="47847" y="52304"/>
                        <a:pt x="47534" y="52259"/>
                        <a:pt x="47221" y="52259"/>
                      </a:cubicBezTo>
                      <a:cubicBezTo>
                        <a:pt x="46487" y="52259"/>
                        <a:pt x="45750" y="52505"/>
                        <a:pt x="45050" y="52505"/>
                      </a:cubicBezTo>
                      <a:cubicBezTo>
                        <a:pt x="44519" y="52505"/>
                        <a:pt x="44011" y="52363"/>
                        <a:pt x="43542" y="51864"/>
                      </a:cubicBezTo>
                      <a:cubicBezTo>
                        <a:pt x="44838" y="50108"/>
                        <a:pt x="44909" y="50037"/>
                        <a:pt x="46293" y="49859"/>
                      </a:cubicBezTo>
                      <a:cubicBezTo>
                        <a:pt x="49646" y="49451"/>
                        <a:pt x="52822" y="48599"/>
                        <a:pt x="55395" y="46222"/>
                      </a:cubicBezTo>
                      <a:cubicBezTo>
                        <a:pt x="55484" y="45760"/>
                        <a:pt x="55697" y="45281"/>
                        <a:pt x="55643" y="44838"/>
                      </a:cubicBezTo>
                      <a:cubicBezTo>
                        <a:pt x="55519" y="44022"/>
                        <a:pt x="55359" y="43205"/>
                        <a:pt x="55164" y="42389"/>
                      </a:cubicBezTo>
                      <a:lnTo>
                        <a:pt x="54224" y="42886"/>
                      </a:lnTo>
                      <a:lnTo>
                        <a:pt x="53887" y="41254"/>
                      </a:lnTo>
                      <a:lnTo>
                        <a:pt x="53017" y="42655"/>
                      </a:lnTo>
                      <a:cubicBezTo>
                        <a:pt x="51775" y="40810"/>
                        <a:pt x="49327" y="39763"/>
                        <a:pt x="49735" y="36906"/>
                      </a:cubicBezTo>
                      <a:lnTo>
                        <a:pt x="49735" y="36906"/>
                      </a:lnTo>
                      <a:cubicBezTo>
                        <a:pt x="51738" y="37643"/>
                        <a:pt x="51709" y="40841"/>
                        <a:pt x="54224" y="40841"/>
                      </a:cubicBezTo>
                      <a:cubicBezTo>
                        <a:pt x="54315" y="40841"/>
                        <a:pt x="54410" y="40836"/>
                        <a:pt x="54508" y="40828"/>
                      </a:cubicBezTo>
                      <a:cubicBezTo>
                        <a:pt x="55927" y="42620"/>
                        <a:pt x="57968" y="43134"/>
                        <a:pt x="59831" y="43365"/>
                      </a:cubicBezTo>
                      <a:lnTo>
                        <a:pt x="61091" y="47286"/>
                      </a:lnTo>
                      <a:lnTo>
                        <a:pt x="62244" y="46683"/>
                      </a:lnTo>
                      <a:lnTo>
                        <a:pt x="61215" y="57010"/>
                      </a:lnTo>
                      <a:cubicBezTo>
                        <a:pt x="61641" y="57382"/>
                        <a:pt x="62102" y="57613"/>
                        <a:pt x="62208" y="57950"/>
                      </a:cubicBezTo>
                      <a:cubicBezTo>
                        <a:pt x="62350" y="58411"/>
                        <a:pt x="62226" y="58944"/>
                        <a:pt x="62226" y="59547"/>
                      </a:cubicBezTo>
                      <a:cubicBezTo>
                        <a:pt x="64054" y="58323"/>
                        <a:pt x="61783" y="56531"/>
                        <a:pt x="63397" y="55164"/>
                      </a:cubicBezTo>
                      <a:cubicBezTo>
                        <a:pt x="64338" y="54348"/>
                        <a:pt x="63894" y="52503"/>
                        <a:pt x="65420" y="51421"/>
                      </a:cubicBezTo>
                      <a:cubicBezTo>
                        <a:pt x="66236" y="50835"/>
                        <a:pt x="66627" y="49575"/>
                        <a:pt x="67407" y="48670"/>
                      </a:cubicBezTo>
                      <a:cubicBezTo>
                        <a:pt x="71098" y="31370"/>
                        <a:pt x="63805" y="13556"/>
                        <a:pt x="49451" y="3265"/>
                      </a:cubicBezTo>
                      <a:lnTo>
                        <a:pt x="47836" y="4223"/>
                      </a:lnTo>
                      <a:lnTo>
                        <a:pt x="47286" y="3425"/>
                      </a:lnTo>
                      <a:lnTo>
                        <a:pt x="45068" y="5465"/>
                      </a:lnTo>
                      <a:lnTo>
                        <a:pt x="44802" y="2963"/>
                      </a:lnTo>
                      <a:cubicBezTo>
                        <a:pt x="44483" y="4383"/>
                        <a:pt x="44412" y="5554"/>
                        <a:pt x="43383" y="6193"/>
                      </a:cubicBezTo>
                      <a:lnTo>
                        <a:pt x="41094" y="4844"/>
                      </a:lnTo>
                      <a:lnTo>
                        <a:pt x="41253" y="4702"/>
                      </a:lnTo>
                      <a:lnTo>
                        <a:pt x="43436" y="4525"/>
                      </a:lnTo>
                      <a:cubicBezTo>
                        <a:pt x="43312" y="3975"/>
                        <a:pt x="43329" y="3673"/>
                        <a:pt x="43205" y="3567"/>
                      </a:cubicBezTo>
                      <a:cubicBezTo>
                        <a:pt x="41857" y="2502"/>
                        <a:pt x="40153" y="1934"/>
                        <a:pt x="38929" y="657"/>
                      </a:cubicBezTo>
                      <a:cubicBezTo>
                        <a:pt x="38787" y="497"/>
                        <a:pt x="38592" y="390"/>
                        <a:pt x="38379" y="319"/>
                      </a:cubicBezTo>
                      <a:cubicBezTo>
                        <a:pt x="37729" y="119"/>
                        <a:pt x="37080" y="1"/>
                        <a:pt x="36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/>
                </a:p>
              </p:txBody>
            </p:sp>
            <p:sp>
              <p:nvSpPr>
                <p:cNvPr id="927" name="Google Shape;927;p40"/>
                <p:cNvSpPr/>
                <p:nvPr/>
              </p:nvSpPr>
              <p:spPr>
                <a:xfrm>
                  <a:off x="6031360" y="3319580"/>
                  <a:ext cx="62149" cy="151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1" h="26208" extrusionOk="0">
                      <a:moveTo>
                        <a:pt x="266" y="1"/>
                      </a:moveTo>
                      <a:lnTo>
                        <a:pt x="266" y="1"/>
                      </a:lnTo>
                      <a:cubicBezTo>
                        <a:pt x="0" y="9316"/>
                        <a:pt x="2679" y="18489"/>
                        <a:pt x="7914" y="26208"/>
                      </a:cubicBezTo>
                      <a:lnTo>
                        <a:pt x="9014" y="25995"/>
                      </a:lnTo>
                      <a:cubicBezTo>
                        <a:pt x="9954" y="24078"/>
                        <a:pt x="9617" y="22073"/>
                        <a:pt x="9475" y="20068"/>
                      </a:cubicBezTo>
                      <a:cubicBezTo>
                        <a:pt x="9422" y="19412"/>
                        <a:pt x="9120" y="18347"/>
                        <a:pt x="9386" y="18188"/>
                      </a:cubicBezTo>
                      <a:cubicBezTo>
                        <a:pt x="10753" y="17336"/>
                        <a:pt x="10274" y="15881"/>
                        <a:pt x="10770" y="14834"/>
                      </a:cubicBezTo>
                      <a:cubicBezTo>
                        <a:pt x="9777" y="13415"/>
                        <a:pt x="8890" y="12137"/>
                        <a:pt x="7328" y="11161"/>
                      </a:cubicBezTo>
                      <a:cubicBezTo>
                        <a:pt x="5270" y="9901"/>
                        <a:pt x="3194" y="8216"/>
                        <a:pt x="3247" y="5235"/>
                      </a:cubicBezTo>
                      <a:cubicBezTo>
                        <a:pt x="3265" y="4649"/>
                        <a:pt x="2999" y="3709"/>
                        <a:pt x="2591" y="3514"/>
                      </a:cubicBezTo>
                      <a:cubicBezTo>
                        <a:pt x="1295" y="2893"/>
                        <a:pt x="479" y="1562"/>
                        <a:pt x="408" y="604"/>
                      </a:cubicBezTo>
                      <a:cubicBezTo>
                        <a:pt x="373" y="391"/>
                        <a:pt x="337" y="196"/>
                        <a:pt x="2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/>
                </a:p>
              </p:txBody>
            </p:sp>
            <p:sp>
              <p:nvSpPr>
                <p:cNvPr id="928" name="Google Shape;928;p40"/>
                <p:cNvSpPr/>
                <p:nvPr/>
              </p:nvSpPr>
              <p:spPr>
                <a:xfrm>
                  <a:off x="6189159" y="3076713"/>
                  <a:ext cx="117131" cy="35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00" h="6219" extrusionOk="0">
                      <a:moveTo>
                        <a:pt x="17629" y="0"/>
                      </a:moveTo>
                      <a:cubicBezTo>
                        <a:pt x="12187" y="0"/>
                        <a:pt x="6775" y="976"/>
                        <a:pt x="1651" y="2882"/>
                      </a:cubicBezTo>
                      <a:cubicBezTo>
                        <a:pt x="1207" y="3344"/>
                        <a:pt x="764" y="3823"/>
                        <a:pt x="302" y="4266"/>
                      </a:cubicBezTo>
                      <a:cubicBezTo>
                        <a:pt x="1" y="4568"/>
                        <a:pt x="231" y="5402"/>
                        <a:pt x="214" y="6218"/>
                      </a:cubicBezTo>
                      <a:cubicBezTo>
                        <a:pt x="1402" y="5473"/>
                        <a:pt x="2201" y="4834"/>
                        <a:pt x="3141" y="4408"/>
                      </a:cubicBezTo>
                      <a:cubicBezTo>
                        <a:pt x="5525" y="3347"/>
                        <a:pt x="8003" y="2632"/>
                        <a:pt x="10607" y="2632"/>
                      </a:cubicBezTo>
                      <a:cubicBezTo>
                        <a:pt x="11182" y="2632"/>
                        <a:pt x="11763" y="2666"/>
                        <a:pt x="12350" y="2740"/>
                      </a:cubicBezTo>
                      <a:cubicBezTo>
                        <a:pt x="12586" y="2362"/>
                        <a:pt x="12876" y="2257"/>
                        <a:pt x="13186" y="2257"/>
                      </a:cubicBezTo>
                      <a:cubicBezTo>
                        <a:pt x="13571" y="2257"/>
                        <a:pt x="13986" y="2419"/>
                        <a:pt x="14364" y="2419"/>
                      </a:cubicBezTo>
                      <a:cubicBezTo>
                        <a:pt x="14550" y="2419"/>
                        <a:pt x="14727" y="2379"/>
                        <a:pt x="14887" y="2261"/>
                      </a:cubicBezTo>
                      <a:cubicBezTo>
                        <a:pt x="16502" y="1072"/>
                        <a:pt x="18472" y="718"/>
                        <a:pt x="20299" y="79"/>
                      </a:cubicBezTo>
                      <a:cubicBezTo>
                        <a:pt x="19409" y="26"/>
                        <a:pt x="18519" y="0"/>
                        <a:pt x="176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/>
                </a:p>
              </p:txBody>
            </p:sp>
            <p:sp>
              <p:nvSpPr>
                <p:cNvPr id="929" name="Google Shape;929;p40"/>
                <p:cNvSpPr/>
                <p:nvPr/>
              </p:nvSpPr>
              <p:spPr>
                <a:xfrm>
                  <a:off x="6350006" y="3503923"/>
                  <a:ext cx="45156" cy="42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6" h="7383" extrusionOk="0">
                      <a:moveTo>
                        <a:pt x="7648" y="1"/>
                      </a:moveTo>
                      <a:lnTo>
                        <a:pt x="7648" y="1"/>
                      </a:lnTo>
                      <a:cubicBezTo>
                        <a:pt x="6488" y="417"/>
                        <a:pt x="5728" y="1543"/>
                        <a:pt x="4541" y="1543"/>
                      </a:cubicBezTo>
                      <a:cubicBezTo>
                        <a:pt x="4311" y="1543"/>
                        <a:pt x="4065" y="1501"/>
                        <a:pt x="3797" y="1403"/>
                      </a:cubicBezTo>
                      <a:cubicBezTo>
                        <a:pt x="3766" y="1397"/>
                        <a:pt x="3735" y="1395"/>
                        <a:pt x="3704" y="1395"/>
                      </a:cubicBezTo>
                      <a:cubicBezTo>
                        <a:pt x="3523" y="1395"/>
                        <a:pt x="3348" y="1482"/>
                        <a:pt x="3212" y="1633"/>
                      </a:cubicBezTo>
                      <a:cubicBezTo>
                        <a:pt x="2520" y="3567"/>
                        <a:pt x="142" y="4490"/>
                        <a:pt x="0" y="7045"/>
                      </a:cubicBezTo>
                      <a:lnTo>
                        <a:pt x="1633" y="7382"/>
                      </a:lnTo>
                      <a:cubicBezTo>
                        <a:pt x="2662" y="6353"/>
                        <a:pt x="3655" y="5306"/>
                        <a:pt x="4844" y="4419"/>
                      </a:cubicBezTo>
                      <a:cubicBezTo>
                        <a:pt x="6211" y="3390"/>
                        <a:pt x="7825" y="2219"/>
                        <a:pt x="76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/>
                </a:p>
              </p:txBody>
            </p:sp>
            <p:sp>
              <p:nvSpPr>
                <p:cNvPr id="930" name="Google Shape;930;p40"/>
                <p:cNvSpPr/>
                <p:nvPr/>
              </p:nvSpPr>
              <p:spPr>
                <a:xfrm>
                  <a:off x="6262180" y="3141947"/>
                  <a:ext cx="28469" cy="38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4" h="6708" extrusionOk="0">
                      <a:moveTo>
                        <a:pt x="2094" y="0"/>
                      </a:moveTo>
                      <a:lnTo>
                        <a:pt x="2094" y="0"/>
                      </a:lnTo>
                      <a:cubicBezTo>
                        <a:pt x="0" y="1420"/>
                        <a:pt x="3052" y="2467"/>
                        <a:pt x="1988" y="4454"/>
                      </a:cubicBezTo>
                      <a:lnTo>
                        <a:pt x="817" y="4756"/>
                      </a:lnTo>
                      <a:cubicBezTo>
                        <a:pt x="1243" y="6707"/>
                        <a:pt x="2822" y="6228"/>
                        <a:pt x="3851" y="6619"/>
                      </a:cubicBezTo>
                      <a:lnTo>
                        <a:pt x="4933" y="5430"/>
                      </a:lnTo>
                      <a:cubicBezTo>
                        <a:pt x="4685" y="3993"/>
                        <a:pt x="2768" y="2875"/>
                        <a:pt x="4206" y="1207"/>
                      </a:cubicBezTo>
                      <a:cubicBezTo>
                        <a:pt x="3883" y="979"/>
                        <a:pt x="3846" y="221"/>
                        <a:pt x="3400" y="221"/>
                      </a:cubicBezTo>
                      <a:cubicBezTo>
                        <a:pt x="3257" y="221"/>
                        <a:pt x="3072" y="299"/>
                        <a:pt x="2822" y="497"/>
                      </a:cubicBezTo>
                      <a:cubicBezTo>
                        <a:pt x="2815" y="502"/>
                        <a:pt x="2807" y="505"/>
                        <a:pt x="2796" y="505"/>
                      </a:cubicBezTo>
                      <a:cubicBezTo>
                        <a:pt x="2667" y="505"/>
                        <a:pt x="2259" y="115"/>
                        <a:pt x="20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/>
                </a:p>
              </p:txBody>
            </p:sp>
            <p:sp>
              <p:nvSpPr>
                <p:cNvPr id="931" name="Google Shape;931;p40"/>
                <p:cNvSpPr/>
                <p:nvPr/>
              </p:nvSpPr>
              <p:spPr>
                <a:xfrm>
                  <a:off x="6251907" y="3101042"/>
                  <a:ext cx="26011" cy="13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2373" extrusionOk="0">
                      <a:moveTo>
                        <a:pt x="1606" y="0"/>
                      </a:moveTo>
                      <a:cubicBezTo>
                        <a:pt x="1091" y="0"/>
                        <a:pt x="558" y="171"/>
                        <a:pt x="0" y="723"/>
                      </a:cubicBezTo>
                      <a:cubicBezTo>
                        <a:pt x="430" y="1555"/>
                        <a:pt x="972" y="2195"/>
                        <a:pt x="1679" y="2195"/>
                      </a:cubicBezTo>
                      <a:cubicBezTo>
                        <a:pt x="1906" y="2195"/>
                        <a:pt x="2151" y="2129"/>
                        <a:pt x="2414" y="1982"/>
                      </a:cubicBezTo>
                      <a:cubicBezTo>
                        <a:pt x="2981" y="1663"/>
                        <a:pt x="4507" y="2373"/>
                        <a:pt x="4064" y="456"/>
                      </a:cubicBezTo>
                      <a:lnTo>
                        <a:pt x="4064" y="456"/>
                      </a:lnTo>
                      <a:cubicBezTo>
                        <a:pt x="4046" y="457"/>
                        <a:pt x="4028" y="457"/>
                        <a:pt x="4010" y="457"/>
                      </a:cubicBezTo>
                      <a:cubicBezTo>
                        <a:pt x="3239" y="457"/>
                        <a:pt x="2447" y="0"/>
                        <a:pt x="16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/>
                </a:p>
              </p:txBody>
            </p:sp>
            <p:sp>
              <p:nvSpPr>
                <p:cNvPr id="932" name="Google Shape;932;p40"/>
                <p:cNvSpPr/>
                <p:nvPr/>
              </p:nvSpPr>
              <p:spPr>
                <a:xfrm>
                  <a:off x="6250613" y="3155645"/>
                  <a:ext cx="21609" cy="17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5" h="2949" extrusionOk="0">
                      <a:moveTo>
                        <a:pt x="1345" y="1"/>
                      </a:moveTo>
                      <a:cubicBezTo>
                        <a:pt x="985" y="1"/>
                        <a:pt x="770" y="142"/>
                        <a:pt x="568" y="429"/>
                      </a:cubicBezTo>
                      <a:cubicBezTo>
                        <a:pt x="213" y="943"/>
                        <a:pt x="249" y="1706"/>
                        <a:pt x="0" y="2948"/>
                      </a:cubicBezTo>
                      <a:lnTo>
                        <a:pt x="3744" y="695"/>
                      </a:lnTo>
                      <a:cubicBezTo>
                        <a:pt x="2515" y="235"/>
                        <a:pt x="1810" y="1"/>
                        <a:pt x="13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/>
                </a:p>
              </p:txBody>
            </p:sp>
          </p:grpSp>
        </p:grpSp>
        <p:cxnSp>
          <p:nvCxnSpPr>
            <p:cNvPr id="933" name="Google Shape;933;p40"/>
            <p:cNvCxnSpPr>
              <a:stCxn id="922" idx="3"/>
            </p:cNvCxnSpPr>
            <p:nvPr/>
          </p:nvCxnSpPr>
          <p:spPr>
            <a:xfrm rot="10800000" flipH="1">
              <a:off x="1539652" y="2358725"/>
              <a:ext cx="2828400" cy="6342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934" name="Google Shape;934;p40"/>
            <p:cNvCxnSpPr>
              <a:stCxn id="920" idx="1"/>
            </p:cNvCxnSpPr>
            <p:nvPr/>
          </p:nvCxnSpPr>
          <p:spPr>
            <a:xfrm flipH="1">
              <a:off x="4644699" y="2992925"/>
              <a:ext cx="2959200" cy="5745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1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A759A-E719-49E1-BCC5-C414C6F58239}"/>
              </a:ext>
            </a:extLst>
          </p:cNvPr>
          <p:cNvGrpSpPr/>
          <p:nvPr/>
        </p:nvGrpSpPr>
        <p:grpSpPr>
          <a:xfrm>
            <a:off x="1374555" y="1718775"/>
            <a:ext cx="6394889" cy="2531750"/>
            <a:chOff x="506950" y="1156141"/>
            <a:chExt cx="8116789" cy="3575884"/>
          </a:xfrm>
        </p:grpSpPr>
        <p:sp>
          <p:nvSpPr>
            <p:cNvPr id="940" name="Google Shape;940;p41"/>
            <p:cNvSpPr/>
            <p:nvPr/>
          </p:nvSpPr>
          <p:spPr>
            <a:xfrm>
              <a:off x="5169572" y="1156141"/>
              <a:ext cx="878741" cy="878655"/>
            </a:xfrm>
            <a:prstGeom prst="donut">
              <a:avLst>
                <a:gd name="adj" fmla="val 9642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5169572" y="1156141"/>
              <a:ext cx="878741" cy="878655"/>
            </a:xfrm>
            <a:prstGeom prst="blockArc">
              <a:avLst>
                <a:gd name="adj1" fmla="val 9399978"/>
                <a:gd name="adj2" fmla="val 1210246"/>
                <a:gd name="adj3" fmla="val 974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995180" y="1156141"/>
              <a:ext cx="878741" cy="878655"/>
            </a:xfrm>
            <a:prstGeom prst="donut">
              <a:avLst>
                <a:gd name="adj" fmla="val 9642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995180" y="1156141"/>
              <a:ext cx="878741" cy="878655"/>
            </a:xfrm>
            <a:prstGeom prst="blockArc">
              <a:avLst>
                <a:gd name="adj1" fmla="val 7914150"/>
                <a:gd name="adj2" fmla="val 2343236"/>
                <a:gd name="adj3" fmla="val 970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44" name="Google Shape;944;p41"/>
            <p:cNvSpPr txBox="1"/>
            <p:nvPr/>
          </p:nvSpPr>
          <p:spPr>
            <a:xfrm>
              <a:off x="975850" y="2163939"/>
              <a:ext cx="9174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1.</a:t>
              </a:r>
              <a:endParaRPr sz="12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45" name="Google Shape;945;p41"/>
            <p:cNvSpPr txBox="1"/>
            <p:nvPr/>
          </p:nvSpPr>
          <p:spPr>
            <a:xfrm>
              <a:off x="506950" y="2426025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3082376" y="1156141"/>
              <a:ext cx="878741" cy="878655"/>
            </a:xfrm>
            <a:prstGeom prst="donut">
              <a:avLst>
                <a:gd name="adj" fmla="val 9642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3082376" y="1156141"/>
              <a:ext cx="878741" cy="878655"/>
            </a:xfrm>
            <a:prstGeom prst="blockArc">
              <a:avLst>
                <a:gd name="adj1" fmla="val 10866143"/>
                <a:gd name="adj2" fmla="val 2343236"/>
                <a:gd name="adj3" fmla="val 970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48" name="Google Shape;948;p41"/>
            <p:cNvSpPr txBox="1"/>
            <p:nvPr/>
          </p:nvSpPr>
          <p:spPr>
            <a:xfrm>
              <a:off x="3063046" y="2163939"/>
              <a:ext cx="9174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2.</a:t>
              </a:r>
              <a:endParaRPr sz="12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49" name="Google Shape;949;p41"/>
            <p:cNvSpPr txBox="1"/>
            <p:nvPr/>
          </p:nvSpPr>
          <p:spPr>
            <a:xfrm>
              <a:off x="2594146" y="2465062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0" name="Google Shape;950;p41"/>
            <p:cNvSpPr txBox="1"/>
            <p:nvPr/>
          </p:nvSpPr>
          <p:spPr>
            <a:xfrm>
              <a:off x="5150243" y="2163939"/>
              <a:ext cx="9174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3.</a:t>
              </a:r>
              <a:endParaRPr sz="12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51" name="Google Shape;951;p41"/>
            <p:cNvSpPr txBox="1"/>
            <p:nvPr/>
          </p:nvSpPr>
          <p:spPr>
            <a:xfrm>
              <a:off x="4681343" y="2426025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7256769" y="1156141"/>
              <a:ext cx="878741" cy="878655"/>
            </a:xfrm>
            <a:prstGeom prst="donut">
              <a:avLst>
                <a:gd name="adj" fmla="val 9642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7256769" y="1156141"/>
              <a:ext cx="878741" cy="878655"/>
            </a:xfrm>
            <a:prstGeom prst="blockArc">
              <a:avLst>
                <a:gd name="adj1" fmla="val 10688114"/>
                <a:gd name="adj2" fmla="val 57417"/>
                <a:gd name="adj3" fmla="val 9909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54" name="Google Shape;954;p41"/>
            <p:cNvSpPr txBox="1"/>
            <p:nvPr/>
          </p:nvSpPr>
          <p:spPr>
            <a:xfrm>
              <a:off x="7237439" y="2163939"/>
              <a:ext cx="9174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66666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4.</a:t>
              </a:r>
              <a:endParaRPr sz="1200" b="1" dirty="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55" name="Google Shape;955;p41"/>
            <p:cNvSpPr txBox="1"/>
            <p:nvPr/>
          </p:nvSpPr>
          <p:spPr>
            <a:xfrm>
              <a:off x="6768539" y="2426025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995180" y="3139700"/>
              <a:ext cx="878741" cy="878655"/>
            </a:xfrm>
            <a:prstGeom prst="donut">
              <a:avLst>
                <a:gd name="adj" fmla="val 9642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995180" y="3139700"/>
              <a:ext cx="878741" cy="878655"/>
            </a:xfrm>
            <a:prstGeom prst="blockArc">
              <a:avLst>
                <a:gd name="adj1" fmla="val 13652521"/>
                <a:gd name="adj2" fmla="val 18517464"/>
                <a:gd name="adj3" fmla="val 976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58" name="Google Shape;958;p41"/>
            <p:cNvSpPr txBox="1"/>
            <p:nvPr/>
          </p:nvSpPr>
          <p:spPr>
            <a:xfrm>
              <a:off x="975850" y="4145039"/>
              <a:ext cx="9174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5.</a:t>
              </a:r>
              <a:endParaRPr sz="12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59" name="Google Shape;959;p41"/>
            <p:cNvSpPr txBox="1"/>
            <p:nvPr/>
          </p:nvSpPr>
          <p:spPr>
            <a:xfrm>
              <a:off x="506950" y="4407125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5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3082376" y="3139700"/>
              <a:ext cx="878741" cy="878655"/>
            </a:xfrm>
            <a:prstGeom prst="donut">
              <a:avLst>
                <a:gd name="adj" fmla="val 9642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3082376" y="3139700"/>
              <a:ext cx="878741" cy="878655"/>
            </a:xfrm>
            <a:prstGeom prst="blockArc">
              <a:avLst>
                <a:gd name="adj1" fmla="val 12598361"/>
                <a:gd name="adj2" fmla="val 20327942"/>
                <a:gd name="adj3" fmla="val 960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62" name="Google Shape;962;p41"/>
            <p:cNvSpPr txBox="1"/>
            <p:nvPr/>
          </p:nvSpPr>
          <p:spPr>
            <a:xfrm>
              <a:off x="3063046" y="4145039"/>
              <a:ext cx="9174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6.</a:t>
              </a:r>
              <a:endParaRPr sz="12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63" name="Google Shape;963;p41"/>
            <p:cNvSpPr txBox="1"/>
            <p:nvPr/>
          </p:nvSpPr>
          <p:spPr>
            <a:xfrm>
              <a:off x="2594146" y="4407125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6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5169572" y="3139700"/>
              <a:ext cx="878741" cy="878655"/>
            </a:xfrm>
            <a:prstGeom prst="donut">
              <a:avLst>
                <a:gd name="adj" fmla="val 9642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5169572" y="3139700"/>
              <a:ext cx="878741" cy="878655"/>
            </a:xfrm>
            <a:prstGeom prst="blockArc">
              <a:avLst>
                <a:gd name="adj1" fmla="val 10792030"/>
                <a:gd name="adj2" fmla="val 21369246"/>
                <a:gd name="adj3" fmla="val 993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66" name="Google Shape;966;p41"/>
            <p:cNvSpPr txBox="1"/>
            <p:nvPr/>
          </p:nvSpPr>
          <p:spPr>
            <a:xfrm>
              <a:off x="5150243" y="4145039"/>
              <a:ext cx="9174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7.</a:t>
              </a:r>
              <a:endParaRPr sz="12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67" name="Google Shape;967;p41"/>
            <p:cNvSpPr txBox="1"/>
            <p:nvPr/>
          </p:nvSpPr>
          <p:spPr>
            <a:xfrm>
              <a:off x="4681343" y="4407125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7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7256769" y="3139700"/>
              <a:ext cx="878741" cy="878655"/>
            </a:xfrm>
            <a:prstGeom prst="donut">
              <a:avLst>
                <a:gd name="adj" fmla="val 9642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7256769" y="3139700"/>
              <a:ext cx="878741" cy="878655"/>
            </a:xfrm>
            <a:prstGeom prst="blockArc">
              <a:avLst>
                <a:gd name="adj1" fmla="val 8280495"/>
                <a:gd name="adj2" fmla="val 57417"/>
                <a:gd name="adj3" fmla="val 990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70" name="Google Shape;970;p41"/>
            <p:cNvSpPr txBox="1"/>
            <p:nvPr/>
          </p:nvSpPr>
          <p:spPr>
            <a:xfrm>
              <a:off x="7237439" y="4145039"/>
              <a:ext cx="9174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8.</a:t>
              </a:r>
              <a:endParaRPr sz="12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1" name="Google Shape;971;p41"/>
            <p:cNvSpPr txBox="1"/>
            <p:nvPr/>
          </p:nvSpPr>
          <p:spPr>
            <a:xfrm>
              <a:off x="6768539" y="4407125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8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2" name="Google Shape;972;p41"/>
            <p:cNvSpPr txBox="1"/>
            <p:nvPr/>
          </p:nvSpPr>
          <p:spPr>
            <a:xfrm>
              <a:off x="1135725" y="1433000"/>
              <a:ext cx="597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3" name="Google Shape;973;p41"/>
            <p:cNvSpPr txBox="1"/>
            <p:nvPr/>
          </p:nvSpPr>
          <p:spPr>
            <a:xfrm>
              <a:off x="3222950" y="1433000"/>
              <a:ext cx="597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4" name="Google Shape;974;p41"/>
            <p:cNvSpPr txBox="1"/>
            <p:nvPr/>
          </p:nvSpPr>
          <p:spPr>
            <a:xfrm>
              <a:off x="5310150" y="1433000"/>
              <a:ext cx="597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5" name="Google Shape;975;p41"/>
            <p:cNvSpPr txBox="1"/>
            <p:nvPr/>
          </p:nvSpPr>
          <p:spPr>
            <a:xfrm>
              <a:off x="7397350" y="1433000"/>
              <a:ext cx="597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6" name="Google Shape;976;p41"/>
            <p:cNvSpPr txBox="1"/>
            <p:nvPr/>
          </p:nvSpPr>
          <p:spPr>
            <a:xfrm>
              <a:off x="1135725" y="3427775"/>
              <a:ext cx="597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7" name="Google Shape;977;p41"/>
            <p:cNvSpPr txBox="1"/>
            <p:nvPr/>
          </p:nvSpPr>
          <p:spPr>
            <a:xfrm>
              <a:off x="3222950" y="3427775"/>
              <a:ext cx="597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8" name="Google Shape;978;p41"/>
            <p:cNvSpPr txBox="1"/>
            <p:nvPr/>
          </p:nvSpPr>
          <p:spPr>
            <a:xfrm>
              <a:off x="5310150" y="3427775"/>
              <a:ext cx="597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9" name="Google Shape;979;p41"/>
            <p:cNvSpPr txBox="1"/>
            <p:nvPr/>
          </p:nvSpPr>
          <p:spPr>
            <a:xfrm>
              <a:off x="7397350" y="3427775"/>
              <a:ext cx="597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42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84453-79B1-4D23-8192-4643519B2C47}"/>
              </a:ext>
            </a:extLst>
          </p:cNvPr>
          <p:cNvGrpSpPr/>
          <p:nvPr/>
        </p:nvGrpSpPr>
        <p:grpSpPr>
          <a:xfrm>
            <a:off x="933450" y="1714500"/>
            <a:ext cx="7219304" cy="2565119"/>
            <a:chOff x="991246" y="1284150"/>
            <a:chExt cx="7161508" cy="2995469"/>
          </a:xfrm>
        </p:grpSpPr>
        <p:sp>
          <p:nvSpPr>
            <p:cNvPr id="985" name="Google Shape;985;p42"/>
            <p:cNvSpPr/>
            <p:nvPr/>
          </p:nvSpPr>
          <p:spPr>
            <a:xfrm>
              <a:off x="6556191" y="2689082"/>
              <a:ext cx="1596563" cy="338008"/>
            </a:xfrm>
            <a:custGeom>
              <a:avLst/>
              <a:gdLst/>
              <a:ahLst/>
              <a:cxnLst/>
              <a:rect l="l" t="t" r="r" b="b"/>
              <a:pathLst>
                <a:path w="11449" h="3457" extrusionOk="0">
                  <a:moveTo>
                    <a:pt x="0" y="0"/>
                  </a:moveTo>
                  <a:lnTo>
                    <a:pt x="0" y="3457"/>
                  </a:lnTo>
                  <a:lnTo>
                    <a:pt x="9745" y="3457"/>
                  </a:lnTo>
                  <a:cubicBezTo>
                    <a:pt x="10693" y="3457"/>
                    <a:pt x="11449" y="2700"/>
                    <a:pt x="11449" y="1752"/>
                  </a:cubicBezTo>
                  <a:cubicBezTo>
                    <a:pt x="11449" y="756"/>
                    <a:pt x="10693" y="0"/>
                    <a:pt x="9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5169487" y="2689082"/>
              <a:ext cx="1590009" cy="338008"/>
            </a:xfrm>
            <a:custGeom>
              <a:avLst/>
              <a:gdLst/>
              <a:ahLst/>
              <a:cxnLst/>
              <a:rect l="l" t="t" r="r" b="b"/>
              <a:pathLst>
                <a:path w="11402" h="3457" extrusionOk="0">
                  <a:moveTo>
                    <a:pt x="1" y="0"/>
                  </a:moveTo>
                  <a:lnTo>
                    <a:pt x="1" y="3457"/>
                  </a:lnTo>
                  <a:lnTo>
                    <a:pt x="9697" y="3457"/>
                  </a:lnTo>
                  <a:cubicBezTo>
                    <a:pt x="10657" y="3457"/>
                    <a:pt x="11402" y="2700"/>
                    <a:pt x="11402" y="1752"/>
                  </a:cubicBezTo>
                  <a:cubicBezTo>
                    <a:pt x="11402" y="756"/>
                    <a:pt x="10657" y="0"/>
                    <a:pt x="9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3776229" y="2689082"/>
              <a:ext cx="1589869" cy="338008"/>
            </a:xfrm>
            <a:custGeom>
              <a:avLst/>
              <a:gdLst/>
              <a:ahLst/>
              <a:cxnLst/>
              <a:rect l="l" t="t" r="r" b="b"/>
              <a:pathLst>
                <a:path w="11401" h="3457" extrusionOk="0">
                  <a:moveTo>
                    <a:pt x="0" y="0"/>
                  </a:moveTo>
                  <a:lnTo>
                    <a:pt x="0" y="3457"/>
                  </a:lnTo>
                  <a:lnTo>
                    <a:pt x="9709" y="3457"/>
                  </a:lnTo>
                  <a:cubicBezTo>
                    <a:pt x="10657" y="3457"/>
                    <a:pt x="11401" y="2700"/>
                    <a:pt x="11401" y="1752"/>
                  </a:cubicBezTo>
                  <a:cubicBezTo>
                    <a:pt x="11401" y="756"/>
                    <a:pt x="10657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2384504" y="2689082"/>
              <a:ext cx="1590009" cy="338008"/>
            </a:xfrm>
            <a:custGeom>
              <a:avLst/>
              <a:gdLst/>
              <a:ahLst/>
              <a:cxnLst/>
              <a:rect l="l" t="t" r="r" b="b"/>
              <a:pathLst>
                <a:path w="11402" h="3457" extrusionOk="0">
                  <a:moveTo>
                    <a:pt x="1" y="0"/>
                  </a:moveTo>
                  <a:lnTo>
                    <a:pt x="1" y="3457"/>
                  </a:lnTo>
                  <a:lnTo>
                    <a:pt x="9697" y="3457"/>
                  </a:lnTo>
                  <a:cubicBezTo>
                    <a:pt x="10645" y="3457"/>
                    <a:pt x="11402" y="2700"/>
                    <a:pt x="11402" y="1752"/>
                  </a:cubicBezTo>
                  <a:cubicBezTo>
                    <a:pt x="11402" y="756"/>
                    <a:pt x="10645" y="0"/>
                    <a:pt x="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991246" y="2689082"/>
              <a:ext cx="1590009" cy="338008"/>
            </a:xfrm>
            <a:custGeom>
              <a:avLst/>
              <a:gdLst/>
              <a:ahLst/>
              <a:cxnLst/>
              <a:rect l="l" t="t" r="r" b="b"/>
              <a:pathLst>
                <a:path w="11402" h="3457" extrusionOk="0">
                  <a:moveTo>
                    <a:pt x="1704" y="0"/>
                  </a:moveTo>
                  <a:cubicBezTo>
                    <a:pt x="756" y="0"/>
                    <a:pt x="0" y="756"/>
                    <a:pt x="0" y="1752"/>
                  </a:cubicBezTo>
                  <a:cubicBezTo>
                    <a:pt x="0" y="2700"/>
                    <a:pt x="756" y="3457"/>
                    <a:pt x="1704" y="3457"/>
                  </a:cubicBezTo>
                  <a:lnTo>
                    <a:pt x="9697" y="3457"/>
                  </a:lnTo>
                  <a:cubicBezTo>
                    <a:pt x="10657" y="3457"/>
                    <a:pt x="11401" y="2700"/>
                    <a:pt x="11401" y="1752"/>
                  </a:cubicBezTo>
                  <a:cubicBezTo>
                    <a:pt x="11401" y="756"/>
                    <a:pt x="10657" y="0"/>
                    <a:pt x="9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1688287" y="3026997"/>
              <a:ext cx="195927" cy="117428"/>
            </a:xfrm>
            <a:custGeom>
              <a:avLst/>
              <a:gdLst/>
              <a:ahLst/>
              <a:cxnLst/>
              <a:rect l="l" t="t" r="r" b="b"/>
              <a:pathLst>
                <a:path w="1405" h="1201" extrusionOk="0">
                  <a:moveTo>
                    <a:pt x="1" y="1"/>
                  </a:moveTo>
                  <a:lnTo>
                    <a:pt x="349" y="601"/>
                  </a:lnTo>
                  <a:lnTo>
                    <a:pt x="697" y="1201"/>
                  </a:lnTo>
                  <a:lnTo>
                    <a:pt x="1057" y="601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4473200" y="3026997"/>
              <a:ext cx="195927" cy="117428"/>
            </a:xfrm>
            <a:custGeom>
              <a:avLst/>
              <a:gdLst/>
              <a:ahLst/>
              <a:cxnLst/>
              <a:rect l="l" t="t" r="r" b="b"/>
              <a:pathLst>
                <a:path w="1405" h="1201" extrusionOk="0">
                  <a:moveTo>
                    <a:pt x="1" y="1"/>
                  </a:moveTo>
                  <a:lnTo>
                    <a:pt x="349" y="601"/>
                  </a:lnTo>
                  <a:lnTo>
                    <a:pt x="709" y="1201"/>
                  </a:lnTo>
                  <a:lnTo>
                    <a:pt x="1057" y="601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7260692" y="3026997"/>
              <a:ext cx="187560" cy="117428"/>
            </a:xfrm>
            <a:custGeom>
              <a:avLst/>
              <a:gdLst/>
              <a:ahLst/>
              <a:cxnLst/>
              <a:rect l="l" t="t" r="r" b="b"/>
              <a:pathLst>
                <a:path w="1345" h="1201" extrusionOk="0">
                  <a:moveTo>
                    <a:pt x="1" y="1"/>
                  </a:moveTo>
                  <a:lnTo>
                    <a:pt x="349" y="601"/>
                  </a:lnTo>
                  <a:lnTo>
                    <a:pt x="697" y="1201"/>
                  </a:lnTo>
                  <a:lnTo>
                    <a:pt x="1045" y="601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5869874" y="2571750"/>
              <a:ext cx="189234" cy="117428"/>
            </a:xfrm>
            <a:custGeom>
              <a:avLst/>
              <a:gdLst/>
              <a:ahLst/>
              <a:cxnLst/>
              <a:rect l="l" t="t" r="r" b="b"/>
              <a:pathLst>
                <a:path w="1357" h="1201" extrusionOk="0">
                  <a:moveTo>
                    <a:pt x="708" y="0"/>
                  </a:moveTo>
                  <a:lnTo>
                    <a:pt x="360" y="600"/>
                  </a:lnTo>
                  <a:lnTo>
                    <a:pt x="0" y="1200"/>
                  </a:lnTo>
                  <a:lnTo>
                    <a:pt x="1356" y="1200"/>
                  </a:lnTo>
                  <a:lnTo>
                    <a:pt x="1056" y="600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3081545" y="2571750"/>
              <a:ext cx="195927" cy="117428"/>
            </a:xfrm>
            <a:custGeom>
              <a:avLst/>
              <a:gdLst/>
              <a:ahLst/>
              <a:cxnLst/>
              <a:rect l="l" t="t" r="r" b="b"/>
              <a:pathLst>
                <a:path w="1405" h="1201" extrusionOk="0">
                  <a:moveTo>
                    <a:pt x="696" y="0"/>
                  </a:moveTo>
                  <a:lnTo>
                    <a:pt x="348" y="600"/>
                  </a:lnTo>
                  <a:lnTo>
                    <a:pt x="0" y="1200"/>
                  </a:lnTo>
                  <a:lnTo>
                    <a:pt x="1404" y="1200"/>
                  </a:lnTo>
                  <a:lnTo>
                    <a:pt x="1056" y="600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95" name="Google Shape;995;p42"/>
            <p:cNvSpPr txBox="1"/>
            <p:nvPr/>
          </p:nvSpPr>
          <p:spPr>
            <a:xfrm>
              <a:off x="3827858" y="3308567"/>
              <a:ext cx="1488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3.</a:t>
              </a:r>
              <a:endParaRPr sz="12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96" name="Google Shape;996;p42"/>
            <p:cNvSpPr txBox="1"/>
            <p:nvPr/>
          </p:nvSpPr>
          <p:spPr>
            <a:xfrm>
              <a:off x="3827858" y="3744719"/>
              <a:ext cx="1488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7" name="Google Shape;997;p42"/>
            <p:cNvSpPr txBox="1"/>
            <p:nvPr/>
          </p:nvSpPr>
          <p:spPr>
            <a:xfrm>
              <a:off x="2375370" y="1284150"/>
              <a:ext cx="1608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2.</a:t>
              </a:r>
              <a:endParaRPr sz="12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98" name="Google Shape;998;p42"/>
            <p:cNvSpPr txBox="1"/>
            <p:nvPr/>
          </p:nvSpPr>
          <p:spPr>
            <a:xfrm>
              <a:off x="2435383" y="1720294"/>
              <a:ext cx="1488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9" name="Google Shape;999;p42"/>
            <p:cNvSpPr txBox="1"/>
            <p:nvPr/>
          </p:nvSpPr>
          <p:spPr>
            <a:xfrm>
              <a:off x="1045383" y="3308567"/>
              <a:ext cx="1488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1.</a:t>
              </a:r>
              <a:endParaRPr sz="1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0" name="Google Shape;1000;p42"/>
            <p:cNvSpPr txBox="1"/>
            <p:nvPr/>
          </p:nvSpPr>
          <p:spPr>
            <a:xfrm>
              <a:off x="1045383" y="3744719"/>
              <a:ext cx="1488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1" name="Google Shape;1001;p42"/>
            <p:cNvSpPr txBox="1"/>
            <p:nvPr/>
          </p:nvSpPr>
          <p:spPr>
            <a:xfrm>
              <a:off x="5215346" y="1720294"/>
              <a:ext cx="1488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2" name="Google Shape;1002;p42"/>
            <p:cNvSpPr txBox="1"/>
            <p:nvPr/>
          </p:nvSpPr>
          <p:spPr>
            <a:xfrm>
              <a:off x="5160352" y="1284150"/>
              <a:ext cx="1608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4.</a:t>
              </a:r>
              <a:endParaRPr sz="12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3" name="Google Shape;1003;p42"/>
            <p:cNvSpPr txBox="1"/>
            <p:nvPr/>
          </p:nvSpPr>
          <p:spPr>
            <a:xfrm>
              <a:off x="6610321" y="3308567"/>
              <a:ext cx="1488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5.</a:t>
              </a:r>
              <a:endParaRPr sz="12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4" name="Google Shape;1004;p42"/>
            <p:cNvSpPr txBox="1"/>
            <p:nvPr/>
          </p:nvSpPr>
          <p:spPr>
            <a:xfrm>
              <a:off x="6610321" y="3744719"/>
              <a:ext cx="1488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Item 5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5" name="Google Shape;1005;p42"/>
            <p:cNvSpPr txBox="1"/>
            <p:nvPr/>
          </p:nvSpPr>
          <p:spPr>
            <a:xfrm>
              <a:off x="1461350" y="2643275"/>
              <a:ext cx="649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6" name="Google Shape;1006;p42"/>
            <p:cNvSpPr txBox="1"/>
            <p:nvPr/>
          </p:nvSpPr>
          <p:spPr>
            <a:xfrm>
              <a:off x="2854609" y="2643275"/>
              <a:ext cx="649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7" name="Google Shape;1007;p42"/>
            <p:cNvSpPr txBox="1"/>
            <p:nvPr/>
          </p:nvSpPr>
          <p:spPr>
            <a:xfrm>
              <a:off x="4246263" y="2643275"/>
              <a:ext cx="649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8" name="Google Shape;1008;p42"/>
            <p:cNvSpPr txBox="1"/>
            <p:nvPr/>
          </p:nvSpPr>
          <p:spPr>
            <a:xfrm>
              <a:off x="5639591" y="2643275"/>
              <a:ext cx="649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9" name="Google Shape;1009;p42"/>
            <p:cNvSpPr txBox="1"/>
            <p:nvPr/>
          </p:nvSpPr>
          <p:spPr>
            <a:xfrm>
              <a:off x="7029572" y="2643275"/>
              <a:ext cx="649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3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3C0CE7-5124-4967-AEDF-8421AA26E10A}"/>
              </a:ext>
            </a:extLst>
          </p:cNvPr>
          <p:cNvGrpSpPr/>
          <p:nvPr/>
        </p:nvGrpSpPr>
        <p:grpSpPr>
          <a:xfrm>
            <a:off x="1663648" y="1819275"/>
            <a:ext cx="5816703" cy="2531806"/>
            <a:chOff x="963261" y="1560274"/>
            <a:chExt cx="7215642" cy="3171807"/>
          </a:xfrm>
        </p:grpSpPr>
        <p:sp>
          <p:nvSpPr>
            <p:cNvPr id="1015" name="Google Shape;1015;p43"/>
            <p:cNvSpPr/>
            <p:nvPr/>
          </p:nvSpPr>
          <p:spPr>
            <a:xfrm>
              <a:off x="3840645" y="1560274"/>
              <a:ext cx="1462707" cy="1462707"/>
            </a:xfrm>
            <a:prstGeom prst="donut">
              <a:avLst>
                <a:gd name="adj" fmla="val 25000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3840645" y="1560274"/>
              <a:ext cx="1462707" cy="1462707"/>
            </a:xfrm>
            <a:prstGeom prst="blockArc">
              <a:avLst>
                <a:gd name="adj1" fmla="val 13091873"/>
                <a:gd name="adj2" fmla="val 0"/>
                <a:gd name="adj3" fmla="val 25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3611538" y="3960300"/>
              <a:ext cx="1920900" cy="5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8" name="Google Shape;1018;p43"/>
            <p:cNvSpPr txBox="1"/>
            <p:nvPr/>
          </p:nvSpPr>
          <p:spPr>
            <a:xfrm>
              <a:off x="3611538" y="3511625"/>
              <a:ext cx="1920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2.</a:t>
              </a:r>
              <a:endParaRPr sz="12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019" name="Google Shape;1019;p43"/>
            <p:cNvGrpSpPr/>
            <p:nvPr/>
          </p:nvGrpSpPr>
          <p:grpSpPr>
            <a:xfrm>
              <a:off x="3804262" y="3166025"/>
              <a:ext cx="1535400" cy="429600"/>
              <a:chOff x="3804262" y="3446150"/>
              <a:chExt cx="1535400" cy="429600"/>
            </a:xfrm>
          </p:grpSpPr>
          <p:sp>
            <p:nvSpPr>
              <p:cNvPr id="1020" name="Google Shape;1020;p43"/>
              <p:cNvSpPr/>
              <p:nvPr/>
            </p:nvSpPr>
            <p:spPr>
              <a:xfrm>
                <a:off x="3804262" y="3517064"/>
                <a:ext cx="1535400" cy="287700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021" name="Google Shape;1021;p43"/>
              <p:cNvSpPr/>
              <p:nvPr/>
            </p:nvSpPr>
            <p:spPr>
              <a:xfrm>
                <a:off x="3804275" y="3517075"/>
                <a:ext cx="856800" cy="287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022" name="Google Shape;1022;p43"/>
              <p:cNvSpPr txBox="1"/>
              <p:nvPr/>
            </p:nvSpPr>
            <p:spPr>
              <a:xfrm>
                <a:off x="3874308" y="3446150"/>
                <a:ext cx="1094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023" name="Google Shape;1023;p43"/>
            <p:cNvGrpSpPr/>
            <p:nvPr/>
          </p:nvGrpSpPr>
          <p:grpSpPr>
            <a:xfrm>
              <a:off x="6209863" y="1726775"/>
              <a:ext cx="1920900" cy="1296188"/>
              <a:chOff x="6209863" y="3166000"/>
              <a:chExt cx="1920900" cy="1296188"/>
            </a:xfrm>
          </p:grpSpPr>
          <p:sp>
            <p:nvSpPr>
              <p:cNvPr id="1024" name="Google Shape;1024;p43"/>
              <p:cNvSpPr/>
              <p:nvPr/>
            </p:nvSpPr>
            <p:spPr>
              <a:xfrm>
                <a:off x="6209863" y="3960288"/>
                <a:ext cx="1920900" cy="50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0000" tIns="91425" rIns="274300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0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5" name="Google Shape;1025;p43"/>
              <p:cNvSpPr txBox="1"/>
              <p:nvPr/>
            </p:nvSpPr>
            <p:spPr>
              <a:xfrm>
                <a:off x="6209863" y="3511625"/>
                <a:ext cx="19209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3.</a:t>
                </a:r>
                <a:endParaRPr sz="12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1026" name="Google Shape;1026;p43"/>
              <p:cNvGrpSpPr/>
              <p:nvPr/>
            </p:nvGrpSpPr>
            <p:grpSpPr>
              <a:xfrm>
                <a:off x="6402587" y="3166000"/>
                <a:ext cx="1535400" cy="429600"/>
                <a:chOff x="6402587" y="3446125"/>
                <a:chExt cx="1535400" cy="429600"/>
              </a:xfrm>
            </p:grpSpPr>
            <p:sp>
              <p:nvSpPr>
                <p:cNvPr id="1027" name="Google Shape;1027;p43"/>
                <p:cNvSpPr/>
                <p:nvPr/>
              </p:nvSpPr>
              <p:spPr>
                <a:xfrm>
                  <a:off x="6402587" y="3517039"/>
                  <a:ext cx="1535400" cy="28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1028" name="Google Shape;1028;p43"/>
                <p:cNvSpPr/>
                <p:nvPr/>
              </p:nvSpPr>
              <p:spPr>
                <a:xfrm>
                  <a:off x="6402600" y="3517050"/>
                  <a:ext cx="987000" cy="2877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1029" name="Google Shape;1029;p43"/>
                <p:cNvSpPr txBox="1"/>
                <p:nvPr/>
              </p:nvSpPr>
              <p:spPr>
                <a:xfrm>
                  <a:off x="6472633" y="3446125"/>
                  <a:ext cx="10944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</p:grpSp>
        <p:grpSp>
          <p:nvGrpSpPr>
            <p:cNvPr id="1030" name="Google Shape;1030;p43"/>
            <p:cNvGrpSpPr/>
            <p:nvPr/>
          </p:nvGrpSpPr>
          <p:grpSpPr>
            <a:xfrm>
              <a:off x="1013213" y="1726775"/>
              <a:ext cx="1920900" cy="1296187"/>
              <a:chOff x="1013213" y="3166000"/>
              <a:chExt cx="1920900" cy="1296187"/>
            </a:xfrm>
          </p:grpSpPr>
          <p:sp>
            <p:nvSpPr>
              <p:cNvPr id="1031" name="Google Shape;1031;p43"/>
              <p:cNvSpPr/>
              <p:nvPr/>
            </p:nvSpPr>
            <p:spPr>
              <a:xfrm>
                <a:off x="1013213" y="3960287"/>
                <a:ext cx="1920900" cy="50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91425" rIns="274300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0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2" name="Google Shape;1032;p43"/>
              <p:cNvSpPr txBox="1"/>
              <p:nvPr/>
            </p:nvSpPr>
            <p:spPr>
              <a:xfrm>
                <a:off x="1013213" y="3511625"/>
                <a:ext cx="19209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1.</a:t>
                </a:r>
                <a:endParaRPr sz="12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1033" name="Google Shape;1033;p43"/>
              <p:cNvGrpSpPr/>
              <p:nvPr/>
            </p:nvGrpSpPr>
            <p:grpSpPr>
              <a:xfrm>
                <a:off x="1205950" y="3166000"/>
                <a:ext cx="1535400" cy="429600"/>
                <a:chOff x="1205950" y="3446125"/>
                <a:chExt cx="1535400" cy="429600"/>
              </a:xfrm>
            </p:grpSpPr>
            <p:sp>
              <p:nvSpPr>
                <p:cNvPr id="1034" name="Google Shape;1034;p43"/>
                <p:cNvSpPr/>
                <p:nvPr/>
              </p:nvSpPr>
              <p:spPr>
                <a:xfrm>
                  <a:off x="1205950" y="3517039"/>
                  <a:ext cx="1535400" cy="28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1035" name="Google Shape;1035;p43"/>
                <p:cNvSpPr/>
                <p:nvPr/>
              </p:nvSpPr>
              <p:spPr>
                <a:xfrm>
                  <a:off x="1205954" y="3517050"/>
                  <a:ext cx="596400" cy="2877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1036" name="Google Shape;1036;p43"/>
                <p:cNvSpPr txBox="1"/>
                <p:nvPr/>
              </p:nvSpPr>
              <p:spPr>
                <a:xfrm>
                  <a:off x="1275996" y="3446125"/>
                  <a:ext cx="10944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</p:grpSp>
        <p:grpSp>
          <p:nvGrpSpPr>
            <p:cNvPr id="1037" name="Google Shape;1037;p43"/>
            <p:cNvGrpSpPr/>
            <p:nvPr/>
          </p:nvGrpSpPr>
          <p:grpSpPr>
            <a:xfrm>
              <a:off x="4407985" y="2110737"/>
              <a:ext cx="328042" cy="361771"/>
              <a:chOff x="-57172600" y="2686375"/>
              <a:chExt cx="289100" cy="318825"/>
            </a:xfrm>
          </p:grpSpPr>
          <p:sp>
            <p:nvSpPr>
              <p:cNvPr id="1038" name="Google Shape;1038;p43"/>
              <p:cNvSpPr/>
              <p:nvPr/>
            </p:nvSpPr>
            <p:spPr>
              <a:xfrm>
                <a:off x="-57063900" y="2937625"/>
                <a:ext cx="73275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1190" extrusionOk="0">
                    <a:moveTo>
                      <a:pt x="414" y="1"/>
                    </a:moveTo>
                    <a:cubicBezTo>
                      <a:pt x="316" y="1"/>
                      <a:pt x="221" y="40"/>
                      <a:pt x="158" y="119"/>
                    </a:cubicBezTo>
                    <a:cubicBezTo>
                      <a:pt x="1" y="276"/>
                      <a:pt x="1" y="528"/>
                      <a:pt x="158" y="654"/>
                    </a:cubicBezTo>
                    <a:cubicBezTo>
                      <a:pt x="536" y="1001"/>
                      <a:pt x="1009" y="1190"/>
                      <a:pt x="1481" y="1190"/>
                    </a:cubicBezTo>
                    <a:cubicBezTo>
                      <a:pt x="1954" y="1190"/>
                      <a:pt x="2458" y="1001"/>
                      <a:pt x="2773" y="654"/>
                    </a:cubicBezTo>
                    <a:cubicBezTo>
                      <a:pt x="2931" y="497"/>
                      <a:pt x="2931" y="245"/>
                      <a:pt x="2773" y="119"/>
                    </a:cubicBezTo>
                    <a:cubicBezTo>
                      <a:pt x="2710" y="72"/>
                      <a:pt x="2623" y="48"/>
                      <a:pt x="2533" y="48"/>
                    </a:cubicBezTo>
                    <a:cubicBezTo>
                      <a:pt x="2442" y="48"/>
                      <a:pt x="2348" y="72"/>
                      <a:pt x="2269" y="119"/>
                    </a:cubicBezTo>
                    <a:cubicBezTo>
                      <a:pt x="2048" y="339"/>
                      <a:pt x="1733" y="434"/>
                      <a:pt x="1481" y="434"/>
                    </a:cubicBezTo>
                    <a:cubicBezTo>
                      <a:pt x="1166" y="434"/>
                      <a:pt x="883" y="339"/>
                      <a:pt x="694" y="119"/>
                    </a:cubicBezTo>
                    <a:cubicBezTo>
                      <a:pt x="615" y="40"/>
                      <a:pt x="513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039" name="Google Shape;1039;p43"/>
              <p:cNvSpPr/>
              <p:nvPr/>
            </p:nvSpPr>
            <p:spPr>
              <a:xfrm>
                <a:off x="-57172600" y="2686375"/>
                <a:ext cx="289100" cy="318825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12753" extrusionOk="0">
                    <a:moveTo>
                      <a:pt x="5798" y="788"/>
                    </a:moveTo>
                    <a:cubicBezTo>
                      <a:pt x="6160" y="788"/>
                      <a:pt x="6523" y="922"/>
                      <a:pt x="6806" y="1190"/>
                    </a:cubicBezTo>
                    <a:cubicBezTo>
                      <a:pt x="6853" y="1261"/>
                      <a:pt x="6954" y="1296"/>
                      <a:pt x="7054" y="1296"/>
                    </a:cubicBezTo>
                    <a:cubicBezTo>
                      <a:pt x="7088" y="1296"/>
                      <a:pt x="7121" y="1292"/>
                      <a:pt x="7153" y="1284"/>
                    </a:cubicBezTo>
                    <a:cubicBezTo>
                      <a:pt x="7276" y="1253"/>
                      <a:pt x="7401" y="1239"/>
                      <a:pt x="7523" y="1239"/>
                    </a:cubicBezTo>
                    <a:cubicBezTo>
                      <a:pt x="8150" y="1239"/>
                      <a:pt x="8727" y="1629"/>
                      <a:pt x="8885" y="2261"/>
                    </a:cubicBezTo>
                    <a:cubicBezTo>
                      <a:pt x="8917" y="2387"/>
                      <a:pt x="9011" y="2513"/>
                      <a:pt x="9169" y="2545"/>
                    </a:cubicBezTo>
                    <a:cubicBezTo>
                      <a:pt x="9925" y="2734"/>
                      <a:pt x="10335" y="3521"/>
                      <a:pt x="10146" y="4277"/>
                    </a:cubicBezTo>
                    <a:cubicBezTo>
                      <a:pt x="10114" y="4403"/>
                      <a:pt x="10146" y="4561"/>
                      <a:pt x="10240" y="4624"/>
                    </a:cubicBezTo>
                    <a:cubicBezTo>
                      <a:pt x="10776" y="5191"/>
                      <a:pt x="10776" y="6073"/>
                      <a:pt x="10240" y="6640"/>
                    </a:cubicBezTo>
                    <a:cubicBezTo>
                      <a:pt x="10177" y="6672"/>
                      <a:pt x="10146" y="6703"/>
                      <a:pt x="10146" y="6798"/>
                    </a:cubicBezTo>
                    <a:cubicBezTo>
                      <a:pt x="9988" y="6766"/>
                      <a:pt x="9925" y="6766"/>
                      <a:pt x="9515" y="6766"/>
                    </a:cubicBezTo>
                    <a:cubicBezTo>
                      <a:pt x="9169" y="6325"/>
                      <a:pt x="8665" y="6010"/>
                      <a:pt x="8035" y="6010"/>
                    </a:cubicBezTo>
                    <a:cubicBezTo>
                      <a:pt x="6523" y="6010"/>
                      <a:pt x="5199" y="4970"/>
                      <a:pt x="4790" y="3553"/>
                    </a:cubicBezTo>
                    <a:cubicBezTo>
                      <a:pt x="4766" y="3408"/>
                      <a:pt x="4612" y="3300"/>
                      <a:pt x="4442" y="3300"/>
                    </a:cubicBezTo>
                    <a:cubicBezTo>
                      <a:pt x="4391" y="3300"/>
                      <a:pt x="4337" y="3310"/>
                      <a:pt x="4286" y="3332"/>
                    </a:cubicBezTo>
                    <a:cubicBezTo>
                      <a:pt x="3530" y="3647"/>
                      <a:pt x="2868" y="4151"/>
                      <a:pt x="2395" y="4813"/>
                    </a:cubicBezTo>
                    <a:cubicBezTo>
                      <a:pt x="1986" y="5412"/>
                      <a:pt x="1734" y="6073"/>
                      <a:pt x="1671" y="6798"/>
                    </a:cubicBezTo>
                    <a:cubicBezTo>
                      <a:pt x="1608" y="6798"/>
                      <a:pt x="1513" y="6798"/>
                      <a:pt x="1450" y="6829"/>
                    </a:cubicBezTo>
                    <a:cubicBezTo>
                      <a:pt x="1450" y="6703"/>
                      <a:pt x="1419" y="6672"/>
                      <a:pt x="1356" y="6640"/>
                    </a:cubicBezTo>
                    <a:cubicBezTo>
                      <a:pt x="820" y="6073"/>
                      <a:pt x="820" y="5191"/>
                      <a:pt x="1356" y="4624"/>
                    </a:cubicBezTo>
                    <a:cubicBezTo>
                      <a:pt x="1450" y="4561"/>
                      <a:pt x="1482" y="4403"/>
                      <a:pt x="1450" y="4277"/>
                    </a:cubicBezTo>
                    <a:cubicBezTo>
                      <a:pt x="1261" y="3521"/>
                      <a:pt x="1671" y="2734"/>
                      <a:pt x="2427" y="2545"/>
                    </a:cubicBezTo>
                    <a:cubicBezTo>
                      <a:pt x="2553" y="2513"/>
                      <a:pt x="2679" y="2419"/>
                      <a:pt x="2710" y="2261"/>
                    </a:cubicBezTo>
                    <a:cubicBezTo>
                      <a:pt x="2869" y="1629"/>
                      <a:pt x="3445" y="1239"/>
                      <a:pt x="4072" y="1239"/>
                    </a:cubicBezTo>
                    <a:cubicBezTo>
                      <a:pt x="4195" y="1239"/>
                      <a:pt x="4320" y="1253"/>
                      <a:pt x="4443" y="1284"/>
                    </a:cubicBezTo>
                    <a:cubicBezTo>
                      <a:pt x="4475" y="1292"/>
                      <a:pt x="4508" y="1296"/>
                      <a:pt x="4542" y="1296"/>
                    </a:cubicBezTo>
                    <a:cubicBezTo>
                      <a:pt x="4642" y="1296"/>
                      <a:pt x="4742" y="1261"/>
                      <a:pt x="4790" y="1190"/>
                    </a:cubicBezTo>
                    <a:cubicBezTo>
                      <a:pt x="5073" y="922"/>
                      <a:pt x="5436" y="788"/>
                      <a:pt x="5798" y="788"/>
                    </a:cubicBezTo>
                    <a:close/>
                    <a:moveTo>
                      <a:pt x="4254" y="4151"/>
                    </a:moveTo>
                    <a:cubicBezTo>
                      <a:pt x="4664" y="5286"/>
                      <a:pt x="5609" y="6168"/>
                      <a:pt x="6775" y="6514"/>
                    </a:cubicBezTo>
                    <a:cubicBezTo>
                      <a:pt x="6491" y="6766"/>
                      <a:pt x="6333" y="7113"/>
                      <a:pt x="6239" y="7459"/>
                    </a:cubicBezTo>
                    <a:lnTo>
                      <a:pt x="5388" y="7459"/>
                    </a:lnTo>
                    <a:lnTo>
                      <a:pt x="5388" y="7491"/>
                    </a:lnTo>
                    <a:cubicBezTo>
                      <a:pt x="5231" y="6640"/>
                      <a:pt x="4443" y="6010"/>
                      <a:pt x="3561" y="6010"/>
                    </a:cubicBezTo>
                    <a:cubicBezTo>
                      <a:pt x="3183" y="6010"/>
                      <a:pt x="2868" y="6136"/>
                      <a:pt x="2553" y="6325"/>
                    </a:cubicBezTo>
                    <a:cubicBezTo>
                      <a:pt x="2773" y="5412"/>
                      <a:pt x="3372" y="4624"/>
                      <a:pt x="4254" y="4151"/>
                    </a:cubicBezTo>
                    <a:close/>
                    <a:moveTo>
                      <a:pt x="3561" y="6766"/>
                    </a:moveTo>
                    <a:cubicBezTo>
                      <a:pt x="4191" y="6766"/>
                      <a:pt x="4664" y="7270"/>
                      <a:pt x="4664" y="7869"/>
                    </a:cubicBezTo>
                    <a:cubicBezTo>
                      <a:pt x="4664" y="8436"/>
                      <a:pt x="4160" y="8972"/>
                      <a:pt x="3561" y="8972"/>
                    </a:cubicBezTo>
                    <a:cubicBezTo>
                      <a:pt x="2931" y="8972"/>
                      <a:pt x="2458" y="8436"/>
                      <a:pt x="2458" y="7869"/>
                    </a:cubicBezTo>
                    <a:cubicBezTo>
                      <a:pt x="2458" y="7270"/>
                      <a:pt x="2931" y="6766"/>
                      <a:pt x="3561" y="6766"/>
                    </a:cubicBezTo>
                    <a:close/>
                    <a:moveTo>
                      <a:pt x="8066" y="6766"/>
                    </a:moveTo>
                    <a:cubicBezTo>
                      <a:pt x="8696" y="6766"/>
                      <a:pt x="9169" y="7270"/>
                      <a:pt x="9169" y="7869"/>
                    </a:cubicBezTo>
                    <a:cubicBezTo>
                      <a:pt x="9169" y="8436"/>
                      <a:pt x="8665" y="8972"/>
                      <a:pt x="8066" y="8972"/>
                    </a:cubicBezTo>
                    <a:cubicBezTo>
                      <a:pt x="7436" y="8972"/>
                      <a:pt x="6964" y="8436"/>
                      <a:pt x="6964" y="7869"/>
                    </a:cubicBezTo>
                    <a:cubicBezTo>
                      <a:pt x="6964" y="7270"/>
                      <a:pt x="7436" y="6766"/>
                      <a:pt x="8066" y="6766"/>
                    </a:cubicBezTo>
                    <a:close/>
                    <a:moveTo>
                      <a:pt x="1734" y="7491"/>
                    </a:moveTo>
                    <a:lnTo>
                      <a:pt x="1734" y="9003"/>
                    </a:lnTo>
                    <a:cubicBezTo>
                      <a:pt x="1293" y="9003"/>
                      <a:pt x="978" y="8657"/>
                      <a:pt x="978" y="8247"/>
                    </a:cubicBezTo>
                    <a:cubicBezTo>
                      <a:pt x="978" y="7869"/>
                      <a:pt x="1324" y="7491"/>
                      <a:pt x="1734" y="7491"/>
                    </a:cubicBezTo>
                    <a:close/>
                    <a:moveTo>
                      <a:pt x="9925" y="7491"/>
                    </a:moveTo>
                    <a:cubicBezTo>
                      <a:pt x="10303" y="7491"/>
                      <a:pt x="10650" y="7806"/>
                      <a:pt x="10650" y="8247"/>
                    </a:cubicBezTo>
                    <a:cubicBezTo>
                      <a:pt x="10650" y="8657"/>
                      <a:pt x="10303" y="9003"/>
                      <a:pt x="9925" y="9003"/>
                    </a:cubicBezTo>
                    <a:lnTo>
                      <a:pt x="9925" y="7491"/>
                    </a:lnTo>
                    <a:close/>
                    <a:moveTo>
                      <a:pt x="6207" y="8215"/>
                    </a:moveTo>
                    <a:cubicBezTo>
                      <a:pt x="6365" y="9066"/>
                      <a:pt x="7153" y="9696"/>
                      <a:pt x="8035" y="9696"/>
                    </a:cubicBezTo>
                    <a:cubicBezTo>
                      <a:pt x="8476" y="9696"/>
                      <a:pt x="8822" y="9539"/>
                      <a:pt x="9137" y="9350"/>
                    </a:cubicBezTo>
                    <a:lnTo>
                      <a:pt x="9137" y="10137"/>
                    </a:lnTo>
                    <a:lnTo>
                      <a:pt x="9169" y="10137"/>
                    </a:lnTo>
                    <a:cubicBezTo>
                      <a:pt x="9169" y="11177"/>
                      <a:pt x="8350" y="11996"/>
                      <a:pt x="7310" y="11996"/>
                    </a:cubicBezTo>
                    <a:lnTo>
                      <a:pt x="4317" y="11996"/>
                    </a:lnTo>
                    <a:cubicBezTo>
                      <a:pt x="3309" y="11996"/>
                      <a:pt x="2458" y="11177"/>
                      <a:pt x="2458" y="10137"/>
                    </a:cubicBezTo>
                    <a:lnTo>
                      <a:pt x="2458" y="9350"/>
                    </a:lnTo>
                    <a:cubicBezTo>
                      <a:pt x="2773" y="9602"/>
                      <a:pt x="3183" y="9696"/>
                      <a:pt x="3561" y="9696"/>
                    </a:cubicBezTo>
                    <a:cubicBezTo>
                      <a:pt x="4475" y="9696"/>
                      <a:pt x="5231" y="9066"/>
                      <a:pt x="5388" y="8215"/>
                    </a:cubicBezTo>
                    <a:close/>
                    <a:moveTo>
                      <a:pt x="5794" y="1"/>
                    </a:moveTo>
                    <a:cubicBezTo>
                      <a:pt x="5310" y="1"/>
                      <a:pt x="4821" y="166"/>
                      <a:pt x="4412" y="497"/>
                    </a:cubicBezTo>
                    <a:cubicBezTo>
                      <a:pt x="4291" y="479"/>
                      <a:pt x="4172" y="470"/>
                      <a:pt x="4054" y="470"/>
                    </a:cubicBezTo>
                    <a:cubicBezTo>
                      <a:pt x="3154" y="470"/>
                      <a:pt x="2355" y="992"/>
                      <a:pt x="2049" y="1883"/>
                    </a:cubicBezTo>
                    <a:cubicBezTo>
                      <a:pt x="1104" y="2230"/>
                      <a:pt x="505" y="3238"/>
                      <a:pt x="663" y="4246"/>
                    </a:cubicBezTo>
                    <a:cubicBezTo>
                      <a:pt x="1" y="5033"/>
                      <a:pt x="1" y="6168"/>
                      <a:pt x="663" y="6987"/>
                    </a:cubicBezTo>
                    <a:cubicBezTo>
                      <a:pt x="663" y="7018"/>
                      <a:pt x="663" y="7113"/>
                      <a:pt x="631" y="7144"/>
                    </a:cubicBezTo>
                    <a:cubicBezTo>
                      <a:pt x="348" y="7428"/>
                      <a:pt x="159" y="7806"/>
                      <a:pt x="159" y="8215"/>
                    </a:cubicBezTo>
                    <a:cubicBezTo>
                      <a:pt x="159" y="9035"/>
                      <a:pt x="820" y="9696"/>
                      <a:pt x="1639" y="9696"/>
                    </a:cubicBezTo>
                    <a:lnTo>
                      <a:pt x="1639" y="10137"/>
                    </a:lnTo>
                    <a:cubicBezTo>
                      <a:pt x="1639" y="11586"/>
                      <a:pt x="2836" y="12752"/>
                      <a:pt x="4254" y="12752"/>
                    </a:cubicBezTo>
                    <a:lnTo>
                      <a:pt x="7247" y="12752"/>
                    </a:lnTo>
                    <a:cubicBezTo>
                      <a:pt x="8696" y="12752"/>
                      <a:pt x="9831" y="11555"/>
                      <a:pt x="9831" y="10137"/>
                    </a:cubicBezTo>
                    <a:lnTo>
                      <a:pt x="9831" y="9696"/>
                    </a:lnTo>
                    <a:cubicBezTo>
                      <a:pt x="10681" y="9696"/>
                      <a:pt x="11343" y="9035"/>
                      <a:pt x="11343" y="8215"/>
                    </a:cubicBezTo>
                    <a:cubicBezTo>
                      <a:pt x="11406" y="7806"/>
                      <a:pt x="11217" y="7428"/>
                      <a:pt x="10933" y="7144"/>
                    </a:cubicBezTo>
                    <a:cubicBezTo>
                      <a:pt x="10933" y="7113"/>
                      <a:pt x="10933" y="7018"/>
                      <a:pt x="10902" y="6987"/>
                    </a:cubicBezTo>
                    <a:cubicBezTo>
                      <a:pt x="11563" y="6199"/>
                      <a:pt x="11563" y="5065"/>
                      <a:pt x="10902" y="4246"/>
                    </a:cubicBezTo>
                    <a:cubicBezTo>
                      <a:pt x="11059" y="3206"/>
                      <a:pt x="10492" y="2230"/>
                      <a:pt x="9515" y="1883"/>
                    </a:cubicBezTo>
                    <a:cubicBezTo>
                      <a:pt x="9206" y="1039"/>
                      <a:pt x="8344" y="472"/>
                      <a:pt x="7468" y="472"/>
                    </a:cubicBezTo>
                    <a:cubicBezTo>
                      <a:pt x="7363" y="472"/>
                      <a:pt x="7257" y="480"/>
                      <a:pt x="7153" y="497"/>
                    </a:cubicBezTo>
                    <a:cubicBezTo>
                      <a:pt x="6759" y="166"/>
                      <a:pt x="6278" y="1"/>
                      <a:pt x="57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sp>
          <p:nvSpPr>
            <p:cNvPr id="1040" name="Google Shape;1040;p43"/>
            <p:cNvSpPr/>
            <p:nvPr/>
          </p:nvSpPr>
          <p:spPr>
            <a:xfrm>
              <a:off x="1242320" y="3269374"/>
              <a:ext cx="1462707" cy="1462707"/>
            </a:xfrm>
            <a:prstGeom prst="donut">
              <a:avLst>
                <a:gd name="adj" fmla="val 25000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1242320" y="3269374"/>
              <a:ext cx="1462707" cy="1462707"/>
            </a:xfrm>
            <a:prstGeom prst="blockArc">
              <a:avLst>
                <a:gd name="adj1" fmla="val 18794549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1042" name="Google Shape;1042;p43"/>
            <p:cNvGrpSpPr/>
            <p:nvPr/>
          </p:nvGrpSpPr>
          <p:grpSpPr>
            <a:xfrm>
              <a:off x="1815075" y="3821071"/>
              <a:ext cx="317290" cy="359303"/>
              <a:chOff x="-57950750" y="2296300"/>
              <a:chExt cx="279625" cy="316650"/>
            </a:xfrm>
          </p:grpSpPr>
          <p:sp>
            <p:nvSpPr>
              <p:cNvPr id="1043" name="Google Shape;1043;p43"/>
              <p:cNvSpPr/>
              <p:nvPr/>
            </p:nvSpPr>
            <p:spPr>
              <a:xfrm>
                <a:off x="-57847575" y="2528075"/>
                <a:ext cx="7325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190" extrusionOk="0">
                    <a:moveTo>
                      <a:pt x="414" y="0"/>
                    </a:moveTo>
                    <a:cubicBezTo>
                      <a:pt x="315" y="0"/>
                      <a:pt x="221" y="40"/>
                      <a:pt x="158" y="118"/>
                    </a:cubicBezTo>
                    <a:cubicBezTo>
                      <a:pt x="0" y="276"/>
                      <a:pt x="0" y="528"/>
                      <a:pt x="158" y="654"/>
                    </a:cubicBezTo>
                    <a:cubicBezTo>
                      <a:pt x="536" y="1000"/>
                      <a:pt x="1008" y="1189"/>
                      <a:pt x="1481" y="1189"/>
                    </a:cubicBezTo>
                    <a:cubicBezTo>
                      <a:pt x="1954" y="1189"/>
                      <a:pt x="2458" y="1000"/>
                      <a:pt x="2773" y="654"/>
                    </a:cubicBezTo>
                    <a:cubicBezTo>
                      <a:pt x="2930" y="496"/>
                      <a:pt x="2930" y="244"/>
                      <a:pt x="2773" y="118"/>
                    </a:cubicBezTo>
                    <a:cubicBezTo>
                      <a:pt x="2710" y="40"/>
                      <a:pt x="2623" y="0"/>
                      <a:pt x="2532" y="0"/>
                    </a:cubicBezTo>
                    <a:cubicBezTo>
                      <a:pt x="2442" y="0"/>
                      <a:pt x="2347" y="40"/>
                      <a:pt x="2269" y="118"/>
                    </a:cubicBezTo>
                    <a:cubicBezTo>
                      <a:pt x="2048" y="339"/>
                      <a:pt x="1733" y="433"/>
                      <a:pt x="1481" y="433"/>
                    </a:cubicBezTo>
                    <a:cubicBezTo>
                      <a:pt x="1197" y="433"/>
                      <a:pt x="882" y="339"/>
                      <a:pt x="693" y="118"/>
                    </a:cubicBezTo>
                    <a:cubicBezTo>
                      <a:pt x="615" y="40"/>
                      <a:pt x="512" y="0"/>
                      <a:pt x="4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044" name="Google Shape;1044;p43"/>
              <p:cNvSpPr/>
              <p:nvPr/>
            </p:nvSpPr>
            <p:spPr>
              <a:xfrm>
                <a:off x="-57857025" y="2446750"/>
                <a:ext cx="18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cubicBezTo>
                      <a:pt x="536" y="693"/>
                      <a:pt x="725" y="536"/>
                      <a:pt x="725" y="347"/>
                    </a:cubicBezTo>
                    <a:cubicBezTo>
                      <a:pt x="725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045" name="Google Shape;1045;p43"/>
              <p:cNvSpPr/>
              <p:nvPr/>
            </p:nvSpPr>
            <p:spPr>
              <a:xfrm>
                <a:off x="-57782200" y="2446750"/>
                <a:ext cx="18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cubicBezTo>
                      <a:pt x="536" y="693"/>
                      <a:pt x="725" y="536"/>
                      <a:pt x="725" y="347"/>
                    </a:cubicBezTo>
                    <a:cubicBezTo>
                      <a:pt x="725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046" name="Google Shape;1046;p43"/>
              <p:cNvSpPr/>
              <p:nvPr/>
            </p:nvSpPr>
            <p:spPr>
              <a:xfrm>
                <a:off x="-57950750" y="2296300"/>
                <a:ext cx="27962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2666" extrusionOk="0">
                    <a:moveTo>
                      <a:pt x="5639" y="694"/>
                    </a:moveTo>
                    <a:cubicBezTo>
                      <a:pt x="5955" y="694"/>
                      <a:pt x="6270" y="914"/>
                      <a:pt x="6333" y="1230"/>
                    </a:cubicBezTo>
                    <a:cubicBezTo>
                      <a:pt x="6381" y="1399"/>
                      <a:pt x="6523" y="1513"/>
                      <a:pt x="6701" y="1513"/>
                    </a:cubicBezTo>
                    <a:cubicBezTo>
                      <a:pt x="6754" y="1513"/>
                      <a:pt x="6810" y="1503"/>
                      <a:pt x="6868" y="1482"/>
                    </a:cubicBezTo>
                    <a:cubicBezTo>
                      <a:pt x="6931" y="1450"/>
                      <a:pt x="7057" y="1450"/>
                      <a:pt x="7120" y="1450"/>
                    </a:cubicBezTo>
                    <a:cubicBezTo>
                      <a:pt x="7435" y="1450"/>
                      <a:pt x="7719" y="1639"/>
                      <a:pt x="7845" y="1954"/>
                    </a:cubicBezTo>
                    <a:cubicBezTo>
                      <a:pt x="7876" y="2112"/>
                      <a:pt x="8034" y="2206"/>
                      <a:pt x="8191" y="2206"/>
                    </a:cubicBezTo>
                    <a:cubicBezTo>
                      <a:pt x="8632" y="2206"/>
                      <a:pt x="9010" y="2553"/>
                      <a:pt x="9010" y="3025"/>
                    </a:cubicBezTo>
                    <a:lnTo>
                      <a:pt x="9010" y="3970"/>
                    </a:lnTo>
                    <a:lnTo>
                      <a:pt x="8160" y="3088"/>
                    </a:lnTo>
                    <a:cubicBezTo>
                      <a:pt x="8084" y="3032"/>
                      <a:pt x="7986" y="2986"/>
                      <a:pt x="7885" y="2986"/>
                    </a:cubicBezTo>
                    <a:cubicBezTo>
                      <a:pt x="7818" y="2986"/>
                      <a:pt x="7750" y="3006"/>
                      <a:pt x="7687" y="3057"/>
                    </a:cubicBezTo>
                    <a:cubicBezTo>
                      <a:pt x="7073" y="3466"/>
                      <a:pt x="6364" y="3671"/>
                      <a:pt x="5655" y="3671"/>
                    </a:cubicBezTo>
                    <a:cubicBezTo>
                      <a:pt x="4946" y="3671"/>
                      <a:pt x="4237" y="3466"/>
                      <a:pt x="3623" y="3057"/>
                    </a:cubicBezTo>
                    <a:cubicBezTo>
                      <a:pt x="3560" y="3006"/>
                      <a:pt x="3492" y="2986"/>
                      <a:pt x="3425" y="2986"/>
                    </a:cubicBezTo>
                    <a:cubicBezTo>
                      <a:pt x="3324" y="2986"/>
                      <a:pt x="3226" y="3032"/>
                      <a:pt x="3151" y="3088"/>
                    </a:cubicBezTo>
                    <a:lnTo>
                      <a:pt x="2300" y="3970"/>
                    </a:lnTo>
                    <a:cubicBezTo>
                      <a:pt x="2268" y="3293"/>
                      <a:pt x="2253" y="3191"/>
                      <a:pt x="2245" y="3191"/>
                    </a:cubicBezTo>
                    <a:cubicBezTo>
                      <a:pt x="2241" y="3191"/>
                      <a:pt x="2239" y="3210"/>
                      <a:pt x="2238" y="3210"/>
                    </a:cubicBezTo>
                    <a:cubicBezTo>
                      <a:pt x="2237" y="3210"/>
                      <a:pt x="2237" y="3177"/>
                      <a:pt x="2237" y="3025"/>
                    </a:cubicBezTo>
                    <a:cubicBezTo>
                      <a:pt x="2237" y="2584"/>
                      <a:pt x="2615" y="2206"/>
                      <a:pt x="3088" y="2206"/>
                    </a:cubicBezTo>
                    <a:cubicBezTo>
                      <a:pt x="3245" y="2206"/>
                      <a:pt x="3403" y="2080"/>
                      <a:pt x="3434" y="1954"/>
                    </a:cubicBezTo>
                    <a:cubicBezTo>
                      <a:pt x="3560" y="1639"/>
                      <a:pt x="3812" y="1450"/>
                      <a:pt x="4127" y="1450"/>
                    </a:cubicBezTo>
                    <a:cubicBezTo>
                      <a:pt x="4222" y="1450"/>
                      <a:pt x="4348" y="1450"/>
                      <a:pt x="4411" y="1482"/>
                    </a:cubicBezTo>
                    <a:cubicBezTo>
                      <a:pt x="4449" y="1494"/>
                      <a:pt x="4491" y="1501"/>
                      <a:pt x="4532" y="1501"/>
                    </a:cubicBezTo>
                    <a:cubicBezTo>
                      <a:pt x="4695" y="1501"/>
                      <a:pt x="4865" y="1405"/>
                      <a:pt x="4915" y="1230"/>
                    </a:cubicBezTo>
                    <a:cubicBezTo>
                      <a:pt x="5009" y="914"/>
                      <a:pt x="5324" y="694"/>
                      <a:pt x="5639" y="694"/>
                    </a:cubicBezTo>
                    <a:close/>
                    <a:moveTo>
                      <a:pt x="1512" y="5955"/>
                    </a:moveTo>
                    <a:lnTo>
                      <a:pt x="1512" y="7467"/>
                    </a:lnTo>
                    <a:cubicBezTo>
                      <a:pt x="1071" y="7467"/>
                      <a:pt x="756" y="7152"/>
                      <a:pt x="756" y="6711"/>
                    </a:cubicBezTo>
                    <a:cubicBezTo>
                      <a:pt x="756" y="6333"/>
                      <a:pt x="1103" y="5955"/>
                      <a:pt x="1512" y="5955"/>
                    </a:cubicBezTo>
                    <a:close/>
                    <a:moveTo>
                      <a:pt x="9704" y="5955"/>
                    </a:moveTo>
                    <a:cubicBezTo>
                      <a:pt x="10082" y="5955"/>
                      <a:pt x="10428" y="6302"/>
                      <a:pt x="10428" y="6711"/>
                    </a:cubicBezTo>
                    <a:cubicBezTo>
                      <a:pt x="10428" y="7152"/>
                      <a:pt x="10113" y="7467"/>
                      <a:pt x="9704" y="7467"/>
                    </a:cubicBezTo>
                    <a:lnTo>
                      <a:pt x="9704" y="5955"/>
                    </a:lnTo>
                    <a:close/>
                    <a:moveTo>
                      <a:pt x="7813" y="3813"/>
                    </a:moveTo>
                    <a:lnTo>
                      <a:pt x="8979" y="5042"/>
                    </a:lnTo>
                    <a:lnTo>
                      <a:pt x="8979" y="8224"/>
                    </a:lnTo>
                    <a:lnTo>
                      <a:pt x="7971" y="8224"/>
                    </a:lnTo>
                    <a:cubicBezTo>
                      <a:pt x="7230" y="7767"/>
                      <a:pt x="6411" y="7538"/>
                      <a:pt x="5600" y="7538"/>
                    </a:cubicBezTo>
                    <a:cubicBezTo>
                      <a:pt x="4789" y="7538"/>
                      <a:pt x="3985" y="7767"/>
                      <a:pt x="3277" y="8224"/>
                    </a:cubicBezTo>
                    <a:lnTo>
                      <a:pt x="2237" y="8224"/>
                    </a:lnTo>
                    <a:lnTo>
                      <a:pt x="2237" y="5042"/>
                    </a:lnTo>
                    <a:lnTo>
                      <a:pt x="3434" y="3813"/>
                    </a:lnTo>
                    <a:cubicBezTo>
                      <a:pt x="4096" y="4207"/>
                      <a:pt x="4844" y="4404"/>
                      <a:pt x="5600" y="4404"/>
                    </a:cubicBezTo>
                    <a:cubicBezTo>
                      <a:pt x="6356" y="4404"/>
                      <a:pt x="7120" y="4207"/>
                      <a:pt x="7813" y="3813"/>
                    </a:cubicBezTo>
                    <a:close/>
                    <a:moveTo>
                      <a:pt x="5576" y="8302"/>
                    </a:moveTo>
                    <a:cubicBezTo>
                      <a:pt x="6285" y="8302"/>
                      <a:pt x="6994" y="8507"/>
                      <a:pt x="7593" y="8917"/>
                    </a:cubicBezTo>
                    <a:cubicBezTo>
                      <a:pt x="7687" y="8980"/>
                      <a:pt x="7719" y="8980"/>
                      <a:pt x="7813" y="8980"/>
                    </a:cubicBezTo>
                    <a:lnTo>
                      <a:pt x="8916" y="8980"/>
                    </a:lnTo>
                    <a:cubicBezTo>
                      <a:pt x="8758" y="10649"/>
                      <a:pt x="7341" y="11973"/>
                      <a:pt x="5608" y="11973"/>
                    </a:cubicBezTo>
                    <a:cubicBezTo>
                      <a:pt x="3875" y="11973"/>
                      <a:pt x="2457" y="10649"/>
                      <a:pt x="2237" y="8980"/>
                    </a:cubicBezTo>
                    <a:lnTo>
                      <a:pt x="3340" y="8980"/>
                    </a:lnTo>
                    <a:cubicBezTo>
                      <a:pt x="3434" y="8980"/>
                      <a:pt x="3466" y="8980"/>
                      <a:pt x="3560" y="8917"/>
                    </a:cubicBezTo>
                    <a:cubicBezTo>
                      <a:pt x="4159" y="8507"/>
                      <a:pt x="4868" y="8302"/>
                      <a:pt x="5576" y="8302"/>
                    </a:cubicBezTo>
                    <a:close/>
                    <a:moveTo>
                      <a:pt x="5608" y="1"/>
                    </a:moveTo>
                    <a:cubicBezTo>
                      <a:pt x="5041" y="1"/>
                      <a:pt x="4568" y="316"/>
                      <a:pt x="4285" y="725"/>
                    </a:cubicBezTo>
                    <a:cubicBezTo>
                      <a:pt x="4231" y="720"/>
                      <a:pt x="4178" y="717"/>
                      <a:pt x="4125" y="717"/>
                    </a:cubicBezTo>
                    <a:cubicBezTo>
                      <a:pt x="3560" y="717"/>
                      <a:pt x="3063" y="1020"/>
                      <a:pt x="2804" y="1482"/>
                    </a:cubicBezTo>
                    <a:cubicBezTo>
                      <a:pt x="2048" y="1608"/>
                      <a:pt x="1512" y="2238"/>
                      <a:pt x="1512" y="3025"/>
                    </a:cubicBezTo>
                    <a:lnTo>
                      <a:pt x="1512" y="5231"/>
                    </a:lnTo>
                    <a:cubicBezTo>
                      <a:pt x="662" y="5231"/>
                      <a:pt x="0" y="5892"/>
                      <a:pt x="0" y="6711"/>
                    </a:cubicBezTo>
                    <a:cubicBezTo>
                      <a:pt x="0" y="7562"/>
                      <a:pt x="662" y="8224"/>
                      <a:pt x="1512" y="8224"/>
                    </a:cubicBezTo>
                    <a:lnTo>
                      <a:pt x="1512" y="8570"/>
                    </a:lnTo>
                    <a:cubicBezTo>
                      <a:pt x="1512" y="10807"/>
                      <a:pt x="3340" y="12666"/>
                      <a:pt x="5608" y="12666"/>
                    </a:cubicBezTo>
                    <a:cubicBezTo>
                      <a:pt x="7845" y="12666"/>
                      <a:pt x="9704" y="10807"/>
                      <a:pt x="9704" y="8570"/>
                    </a:cubicBezTo>
                    <a:lnTo>
                      <a:pt x="9704" y="8224"/>
                    </a:lnTo>
                    <a:cubicBezTo>
                      <a:pt x="10523" y="8224"/>
                      <a:pt x="11184" y="7562"/>
                      <a:pt x="11184" y="6711"/>
                    </a:cubicBezTo>
                    <a:cubicBezTo>
                      <a:pt x="11184" y="5892"/>
                      <a:pt x="10523" y="5231"/>
                      <a:pt x="9704" y="5231"/>
                    </a:cubicBezTo>
                    <a:lnTo>
                      <a:pt x="9704" y="3025"/>
                    </a:lnTo>
                    <a:cubicBezTo>
                      <a:pt x="9704" y="2238"/>
                      <a:pt x="9137" y="1608"/>
                      <a:pt x="8380" y="1482"/>
                    </a:cubicBezTo>
                    <a:cubicBezTo>
                      <a:pt x="8150" y="1020"/>
                      <a:pt x="7629" y="717"/>
                      <a:pt x="7060" y="717"/>
                    </a:cubicBezTo>
                    <a:cubicBezTo>
                      <a:pt x="7007" y="717"/>
                      <a:pt x="6953" y="720"/>
                      <a:pt x="6900" y="725"/>
                    </a:cubicBezTo>
                    <a:cubicBezTo>
                      <a:pt x="6616" y="253"/>
                      <a:pt x="6144" y="1"/>
                      <a:pt x="5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sp>
          <p:nvSpPr>
            <p:cNvPr id="1047" name="Google Shape;1047;p43"/>
            <p:cNvSpPr/>
            <p:nvPr/>
          </p:nvSpPr>
          <p:spPr>
            <a:xfrm>
              <a:off x="6438970" y="3269374"/>
              <a:ext cx="1462707" cy="1462707"/>
            </a:xfrm>
            <a:prstGeom prst="donut">
              <a:avLst>
                <a:gd name="adj" fmla="val 25000"/>
              </a:avLst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6438970" y="3269374"/>
              <a:ext cx="1462707" cy="1462707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7128699" y="4084945"/>
              <a:ext cx="83145" cy="32878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98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7011626" y="3821071"/>
              <a:ext cx="317290" cy="359303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545" y="2238"/>
                  </a:moveTo>
                  <a:cubicBezTo>
                    <a:pt x="5986" y="2238"/>
                    <a:pt x="6427" y="2332"/>
                    <a:pt x="6806" y="2490"/>
                  </a:cubicBezTo>
                  <a:cubicBezTo>
                    <a:pt x="6049" y="3687"/>
                    <a:pt x="4726" y="4443"/>
                    <a:pt x="3308" y="4443"/>
                  </a:cubicBezTo>
                  <a:lnTo>
                    <a:pt x="2407" y="4443"/>
                  </a:lnTo>
                  <a:cubicBezTo>
                    <a:pt x="2887" y="3168"/>
                    <a:pt x="4108" y="2238"/>
                    <a:pt x="5545" y="2238"/>
                  </a:cubicBezTo>
                  <a:close/>
                  <a:moveTo>
                    <a:pt x="5577" y="757"/>
                  </a:moveTo>
                  <a:cubicBezTo>
                    <a:pt x="7877" y="757"/>
                    <a:pt x="9799" y="2364"/>
                    <a:pt x="10303" y="4475"/>
                  </a:cubicBezTo>
                  <a:cubicBezTo>
                    <a:pt x="10240" y="4475"/>
                    <a:pt x="10145" y="4443"/>
                    <a:pt x="10082" y="4443"/>
                  </a:cubicBezTo>
                  <a:cubicBezTo>
                    <a:pt x="9893" y="4443"/>
                    <a:pt x="9736" y="4475"/>
                    <a:pt x="9578" y="4569"/>
                  </a:cubicBezTo>
                  <a:cubicBezTo>
                    <a:pt x="9137" y="2742"/>
                    <a:pt x="7467" y="1450"/>
                    <a:pt x="5577" y="1450"/>
                  </a:cubicBezTo>
                  <a:cubicBezTo>
                    <a:pt x="3655" y="1450"/>
                    <a:pt x="2048" y="2805"/>
                    <a:pt x="1607" y="4569"/>
                  </a:cubicBezTo>
                  <a:cubicBezTo>
                    <a:pt x="1450" y="4475"/>
                    <a:pt x="1292" y="4443"/>
                    <a:pt x="1103" y="4443"/>
                  </a:cubicBezTo>
                  <a:cubicBezTo>
                    <a:pt x="1009" y="4443"/>
                    <a:pt x="946" y="4443"/>
                    <a:pt x="851" y="4475"/>
                  </a:cubicBezTo>
                  <a:cubicBezTo>
                    <a:pt x="1324" y="2364"/>
                    <a:pt x="3277" y="757"/>
                    <a:pt x="5577" y="757"/>
                  </a:cubicBezTo>
                  <a:close/>
                  <a:moveTo>
                    <a:pt x="7530" y="2868"/>
                  </a:moveTo>
                  <a:cubicBezTo>
                    <a:pt x="8381" y="3466"/>
                    <a:pt x="8948" y="4475"/>
                    <a:pt x="8948" y="5640"/>
                  </a:cubicBezTo>
                  <a:lnTo>
                    <a:pt x="8948" y="6050"/>
                  </a:lnTo>
                  <a:lnTo>
                    <a:pt x="2206" y="6050"/>
                  </a:lnTo>
                  <a:lnTo>
                    <a:pt x="2206" y="6018"/>
                  </a:lnTo>
                  <a:lnTo>
                    <a:pt x="2206" y="5577"/>
                  </a:lnTo>
                  <a:cubicBezTo>
                    <a:pt x="2206" y="5483"/>
                    <a:pt x="2206" y="5357"/>
                    <a:pt x="2237" y="5231"/>
                  </a:cubicBezTo>
                  <a:lnTo>
                    <a:pt x="3340" y="5231"/>
                  </a:lnTo>
                  <a:cubicBezTo>
                    <a:pt x="4285" y="5231"/>
                    <a:pt x="5167" y="4947"/>
                    <a:pt x="5955" y="4475"/>
                  </a:cubicBezTo>
                  <a:cubicBezTo>
                    <a:pt x="6585" y="4097"/>
                    <a:pt x="7121" y="3529"/>
                    <a:pt x="7530" y="2868"/>
                  </a:cubicBezTo>
                  <a:close/>
                  <a:moveTo>
                    <a:pt x="10082" y="5231"/>
                  </a:moveTo>
                  <a:cubicBezTo>
                    <a:pt x="10271" y="5231"/>
                    <a:pt x="10429" y="5388"/>
                    <a:pt x="10429" y="5577"/>
                  </a:cubicBezTo>
                  <a:lnTo>
                    <a:pt x="10429" y="7877"/>
                  </a:lnTo>
                  <a:cubicBezTo>
                    <a:pt x="10429" y="8066"/>
                    <a:pt x="10271" y="8224"/>
                    <a:pt x="10082" y="8224"/>
                  </a:cubicBezTo>
                  <a:cubicBezTo>
                    <a:pt x="9893" y="8224"/>
                    <a:pt x="9736" y="8066"/>
                    <a:pt x="9736" y="7877"/>
                  </a:cubicBezTo>
                  <a:lnTo>
                    <a:pt x="9736" y="5577"/>
                  </a:lnTo>
                  <a:cubicBezTo>
                    <a:pt x="9736" y="5388"/>
                    <a:pt x="9893" y="5231"/>
                    <a:pt x="10082" y="5231"/>
                  </a:cubicBezTo>
                  <a:close/>
                  <a:moveTo>
                    <a:pt x="1103" y="5262"/>
                  </a:moveTo>
                  <a:cubicBezTo>
                    <a:pt x="1292" y="5262"/>
                    <a:pt x="1450" y="5420"/>
                    <a:pt x="1450" y="5640"/>
                  </a:cubicBezTo>
                  <a:lnTo>
                    <a:pt x="1450" y="7909"/>
                  </a:lnTo>
                  <a:cubicBezTo>
                    <a:pt x="1450" y="8066"/>
                    <a:pt x="1292" y="8255"/>
                    <a:pt x="1103" y="8255"/>
                  </a:cubicBezTo>
                  <a:cubicBezTo>
                    <a:pt x="914" y="8255"/>
                    <a:pt x="757" y="8098"/>
                    <a:pt x="757" y="7909"/>
                  </a:cubicBezTo>
                  <a:lnTo>
                    <a:pt x="757" y="5640"/>
                  </a:lnTo>
                  <a:cubicBezTo>
                    <a:pt x="757" y="5420"/>
                    <a:pt x="914" y="5262"/>
                    <a:pt x="1103" y="5262"/>
                  </a:cubicBezTo>
                  <a:close/>
                  <a:moveTo>
                    <a:pt x="5199" y="6774"/>
                  </a:moveTo>
                  <a:cubicBezTo>
                    <a:pt x="5199" y="7594"/>
                    <a:pt x="4537" y="8255"/>
                    <a:pt x="3687" y="8255"/>
                  </a:cubicBezTo>
                  <a:cubicBezTo>
                    <a:pt x="2867" y="8255"/>
                    <a:pt x="2206" y="7594"/>
                    <a:pt x="2206" y="6774"/>
                  </a:cubicBezTo>
                  <a:close/>
                  <a:moveTo>
                    <a:pt x="8948" y="6774"/>
                  </a:moveTo>
                  <a:cubicBezTo>
                    <a:pt x="8948" y="7594"/>
                    <a:pt x="8255" y="8255"/>
                    <a:pt x="7436" y="8255"/>
                  </a:cubicBezTo>
                  <a:cubicBezTo>
                    <a:pt x="6617" y="8255"/>
                    <a:pt x="5955" y="7594"/>
                    <a:pt x="5955" y="6774"/>
                  </a:cubicBezTo>
                  <a:close/>
                  <a:moveTo>
                    <a:pt x="5545" y="8035"/>
                  </a:moveTo>
                  <a:cubicBezTo>
                    <a:pt x="5955" y="8633"/>
                    <a:pt x="6648" y="9011"/>
                    <a:pt x="7404" y="9011"/>
                  </a:cubicBezTo>
                  <a:cubicBezTo>
                    <a:pt x="8003" y="9011"/>
                    <a:pt x="8507" y="8822"/>
                    <a:pt x="8885" y="8413"/>
                  </a:cubicBezTo>
                  <a:lnTo>
                    <a:pt x="8885" y="8476"/>
                  </a:lnTo>
                  <a:cubicBezTo>
                    <a:pt x="8948" y="10272"/>
                    <a:pt x="7593" y="11815"/>
                    <a:pt x="5892" y="11973"/>
                  </a:cubicBezTo>
                  <a:cubicBezTo>
                    <a:pt x="5782" y="11983"/>
                    <a:pt x="5673" y="11988"/>
                    <a:pt x="5565" y="11988"/>
                  </a:cubicBezTo>
                  <a:cubicBezTo>
                    <a:pt x="3672" y="11988"/>
                    <a:pt x="2206" y="10452"/>
                    <a:pt x="2206" y="8633"/>
                  </a:cubicBezTo>
                  <a:lnTo>
                    <a:pt x="2206" y="8413"/>
                  </a:lnTo>
                  <a:cubicBezTo>
                    <a:pt x="2584" y="8791"/>
                    <a:pt x="3119" y="9011"/>
                    <a:pt x="3687" y="9011"/>
                  </a:cubicBezTo>
                  <a:cubicBezTo>
                    <a:pt x="4474" y="9011"/>
                    <a:pt x="5167" y="8633"/>
                    <a:pt x="5545" y="8035"/>
                  </a:cubicBezTo>
                  <a:close/>
                  <a:moveTo>
                    <a:pt x="5577" y="1"/>
                  </a:moveTo>
                  <a:cubicBezTo>
                    <a:pt x="2489" y="1"/>
                    <a:pt x="0" y="2521"/>
                    <a:pt x="0" y="5577"/>
                  </a:cubicBezTo>
                  <a:lnTo>
                    <a:pt x="0" y="7877"/>
                  </a:lnTo>
                  <a:cubicBezTo>
                    <a:pt x="0" y="8507"/>
                    <a:pt x="505" y="8980"/>
                    <a:pt x="1103" y="8980"/>
                  </a:cubicBezTo>
                  <a:cubicBezTo>
                    <a:pt x="1229" y="8980"/>
                    <a:pt x="1387" y="8948"/>
                    <a:pt x="1481" y="8885"/>
                  </a:cubicBezTo>
                  <a:cubicBezTo>
                    <a:pt x="1639" y="10996"/>
                    <a:pt x="3372" y="12666"/>
                    <a:pt x="5577" y="12666"/>
                  </a:cubicBezTo>
                  <a:lnTo>
                    <a:pt x="5986" y="12666"/>
                  </a:lnTo>
                  <a:cubicBezTo>
                    <a:pt x="7940" y="12477"/>
                    <a:pt x="9452" y="10870"/>
                    <a:pt x="9641" y="8885"/>
                  </a:cubicBezTo>
                  <a:cubicBezTo>
                    <a:pt x="9767" y="8948"/>
                    <a:pt x="9925" y="8980"/>
                    <a:pt x="10051" y="8980"/>
                  </a:cubicBezTo>
                  <a:cubicBezTo>
                    <a:pt x="10681" y="8980"/>
                    <a:pt x="11153" y="8476"/>
                    <a:pt x="11153" y="7877"/>
                  </a:cubicBezTo>
                  <a:lnTo>
                    <a:pt x="11153" y="5577"/>
                  </a:lnTo>
                  <a:cubicBezTo>
                    <a:pt x="11185" y="2521"/>
                    <a:pt x="8664" y="1"/>
                    <a:pt x="5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0274698-4053-479C-AAF1-EBB058B3D2F8}"/>
                </a:ext>
              </a:extLst>
            </p:cNvPr>
            <p:cNvSpPr txBox="1"/>
            <p:nvPr/>
          </p:nvSpPr>
          <p:spPr>
            <a:xfrm>
              <a:off x="963261" y="2415133"/>
              <a:ext cx="20172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Item 1</a:t>
              </a:r>
              <a:endParaRPr lang="en-IN" sz="10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CBD317-3015-405D-82B9-6E983F48AC7A}"/>
                </a:ext>
              </a:extLst>
            </p:cNvPr>
            <p:cNvSpPr txBox="1"/>
            <p:nvPr/>
          </p:nvSpPr>
          <p:spPr>
            <a:xfrm>
              <a:off x="3605840" y="3945566"/>
              <a:ext cx="20172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Item 2</a:t>
              </a:r>
              <a:endParaRPr lang="en-IN" sz="1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D07117-3A84-4252-BF8B-40186AADC4F3}"/>
                </a:ext>
              </a:extLst>
            </p:cNvPr>
            <p:cNvSpPr txBox="1"/>
            <p:nvPr/>
          </p:nvSpPr>
          <p:spPr>
            <a:xfrm>
              <a:off x="6161639" y="2521062"/>
              <a:ext cx="20172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Item 3</a:t>
              </a:r>
              <a:endParaRPr lang="en-IN" sz="10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FCAFE-2A9B-469C-97CE-279280DE128E}"/>
              </a:ext>
            </a:extLst>
          </p:cNvPr>
          <p:cNvGrpSpPr/>
          <p:nvPr/>
        </p:nvGrpSpPr>
        <p:grpSpPr>
          <a:xfrm>
            <a:off x="1510930" y="1758998"/>
            <a:ext cx="6122139" cy="2344188"/>
            <a:chOff x="550888" y="1413630"/>
            <a:chExt cx="8042225" cy="3010643"/>
          </a:xfrm>
        </p:grpSpPr>
        <p:sp>
          <p:nvSpPr>
            <p:cNvPr id="99" name="Google Shape;99;p17"/>
            <p:cNvSpPr/>
            <p:nvPr/>
          </p:nvSpPr>
          <p:spPr>
            <a:xfrm>
              <a:off x="776175" y="1636425"/>
              <a:ext cx="3119512" cy="1146075"/>
            </a:xfrm>
            <a:custGeom>
              <a:avLst/>
              <a:gdLst/>
              <a:ahLst/>
              <a:cxnLst/>
              <a:rect l="l" t="t" r="r" b="b"/>
              <a:pathLst>
                <a:path w="108307" h="45843" extrusionOk="0">
                  <a:moveTo>
                    <a:pt x="22921" y="0"/>
                  </a:moveTo>
                  <a:cubicBezTo>
                    <a:pt x="10298" y="0"/>
                    <a:pt x="0" y="10224"/>
                    <a:pt x="0" y="22921"/>
                  </a:cubicBezTo>
                  <a:cubicBezTo>
                    <a:pt x="0" y="35519"/>
                    <a:pt x="10298" y="45842"/>
                    <a:pt x="22921" y="45842"/>
                  </a:cubicBezTo>
                  <a:lnTo>
                    <a:pt x="108306" y="45842"/>
                  </a:lnTo>
                  <a:lnTo>
                    <a:pt x="10830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5199825" y="1636425"/>
              <a:ext cx="3178190" cy="1146075"/>
            </a:xfrm>
            <a:custGeom>
              <a:avLst/>
              <a:gdLst/>
              <a:ahLst/>
              <a:cxnLst/>
              <a:rect l="l" t="t" r="r" b="b"/>
              <a:pathLst>
                <a:path w="108332" h="45843" extrusionOk="0">
                  <a:moveTo>
                    <a:pt x="0" y="0"/>
                  </a:moveTo>
                  <a:lnTo>
                    <a:pt x="0" y="45842"/>
                  </a:lnTo>
                  <a:lnTo>
                    <a:pt x="85410" y="45842"/>
                  </a:lnTo>
                  <a:cubicBezTo>
                    <a:pt x="98008" y="45842"/>
                    <a:pt x="108331" y="35519"/>
                    <a:pt x="108331" y="22921"/>
                  </a:cubicBezTo>
                  <a:cubicBezTo>
                    <a:pt x="108331" y="10224"/>
                    <a:pt x="98008" y="0"/>
                    <a:pt x="8541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776272" y="3123650"/>
              <a:ext cx="3119512" cy="1145450"/>
            </a:xfrm>
            <a:custGeom>
              <a:avLst/>
              <a:gdLst/>
              <a:ahLst/>
              <a:cxnLst/>
              <a:rect l="l" t="t" r="r" b="b"/>
              <a:pathLst>
                <a:path w="108307" h="45818" extrusionOk="0">
                  <a:moveTo>
                    <a:pt x="22921" y="1"/>
                  </a:moveTo>
                  <a:cubicBezTo>
                    <a:pt x="10298" y="1"/>
                    <a:pt x="0" y="10199"/>
                    <a:pt x="0" y="22896"/>
                  </a:cubicBezTo>
                  <a:cubicBezTo>
                    <a:pt x="0" y="35494"/>
                    <a:pt x="10298" y="45817"/>
                    <a:pt x="22921" y="45817"/>
                  </a:cubicBezTo>
                  <a:lnTo>
                    <a:pt x="108306" y="45817"/>
                  </a:lnTo>
                  <a:lnTo>
                    <a:pt x="10830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5199825" y="3123650"/>
              <a:ext cx="3121045" cy="1145450"/>
            </a:xfrm>
            <a:custGeom>
              <a:avLst/>
              <a:gdLst/>
              <a:ahLst/>
              <a:cxnLst/>
              <a:rect l="l" t="t" r="r" b="b"/>
              <a:pathLst>
                <a:path w="108332" h="45818" extrusionOk="0">
                  <a:moveTo>
                    <a:pt x="0" y="1"/>
                  </a:moveTo>
                  <a:lnTo>
                    <a:pt x="0" y="45817"/>
                  </a:lnTo>
                  <a:lnTo>
                    <a:pt x="85410" y="45817"/>
                  </a:lnTo>
                  <a:cubicBezTo>
                    <a:pt x="98008" y="45817"/>
                    <a:pt x="108331" y="35494"/>
                    <a:pt x="108331" y="22896"/>
                  </a:cubicBezTo>
                  <a:cubicBezTo>
                    <a:pt x="108331" y="10199"/>
                    <a:pt x="98008" y="1"/>
                    <a:pt x="85410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3046647" y="1423373"/>
              <a:ext cx="3000900" cy="3000900"/>
            </a:xfrm>
            <a:prstGeom prst="blockArc">
              <a:avLst>
                <a:gd name="adj1" fmla="val 10810477"/>
                <a:gd name="adj2" fmla="val 16196995"/>
                <a:gd name="adj3" fmla="val 2829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4" name="Google Shape;104;p17"/>
            <p:cNvSpPr/>
            <p:nvPr/>
          </p:nvSpPr>
          <p:spPr>
            <a:xfrm flipH="1">
              <a:off x="3043181" y="1423373"/>
              <a:ext cx="3000900" cy="3000900"/>
            </a:xfrm>
            <a:prstGeom prst="blockArc">
              <a:avLst>
                <a:gd name="adj1" fmla="val 10810477"/>
                <a:gd name="adj2" fmla="val 16196995"/>
                <a:gd name="adj3" fmla="val 2829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5" name="Google Shape;105;p17"/>
            <p:cNvSpPr/>
            <p:nvPr/>
          </p:nvSpPr>
          <p:spPr>
            <a:xfrm rot="10800000">
              <a:off x="3044908" y="1413630"/>
              <a:ext cx="3000900" cy="3000900"/>
            </a:xfrm>
            <a:prstGeom prst="blockArc">
              <a:avLst>
                <a:gd name="adj1" fmla="val 10810477"/>
                <a:gd name="adj2" fmla="val 16196995"/>
                <a:gd name="adj3" fmla="val 2829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6" name="Google Shape;106;p17"/>
            <p:cNvSpPr/>
            <p:nvPr/>
          </p:nvSpPr>
          <p:spPr>
            <a:xfrm rot="10800000" flipH="1">
              <a:off x="3046647" y="1413630"/>
              <a:ext cx="3000900" cy="3000900"/>
            </a:xfrm>
            <a:prstGeom prst="blockArc">
              <a:avLst>
                <a:gd name="adj1" fmla="val 10810477"/>
                <a:gd name="adj2" fmla="val 16196995"/>
                <a:gd name="adj3" fmla="val 2829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4213138" y="2584312"/>
              <a:ext cx="669300" cy="669275"/>
            </a:xfrm>
            <a:custGeom>
              <a:avLst/>
              <a:gdLst/>
              <a:ahLst/>
              <a:cxnLst/>
              <a:rect l="l" t="t" r="r" b="b"/>
              <a:pathLst>
                <a:path w="26772" h="26771" extrusionOk="0">
                  <a:moveTo>
                    <a:pt x="13349" y="1"/>
                  </a:moveTo>
                  <a:cubicBezTo>
                    <a:pt x="5950" y="1"/>
                    <a:pt x="1" y="6050"/>
                    <a:pt x="1" y="13448"/>
                  </a:cubicBezTo>
                  <a:cubicBezTo>
                    <a:pt x="1" y="20847"/>
                    <a:pt x="5950" y="26771"/>
                    <a:pt x="13349" y="26771"/>
                  </a:cubicBezTo>
                  <a:cubicBezTo>
                    <a:pt x="20722" y="26771"/>
                    <a:pt x="26771" y="20847"/>
                    <a:pt x="26771" y="13448"/>
                  </a:cubicBezTo>
                  <a:cubicBezTo>
                    <a:pt x="26771" y="6050"/>
                    <a:pt x="20722" y="1"/>
                    <a:pt x="13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550888" y="1854525"/>
              <a:ext cx="669300" cy="669275"/>
            </a:xfrm>
            <a:custGeom>
              <a:avLst/>
              <a:gdLst/>
              <a:ahLst/>
              <a:cxnLst/>
              <a:rect l="l" t="t" r="r" b="b"/>
              <a:pathLst>
                <a:path w="26772" h="26771" extrusionOk="0">
                  <a:moveTo>
                    <a:pt x="13349" y="1"/>
                  </a:moveTo>
                  <a:cubicBezTo>
                    <a:pt x="5950" y="1"/>
                    <a:pt x="1" y="6050"/>
                    <a:pt x="1" y="13448"/>
                  </a:cubicBezTo>
                  <a:cubicBezTo>
                    <a:pt x="1" y="20847"/>
                    <a:pt x="5950" y="26771"/>
                    <a:pt x="13349" y="26771"/>
                  </a:cubicBezTo>
                  <a:cubicBezTo>
                    <a:pt x="20722" y="26771"/>
                    <a:pt x="26771" y="20847"/>
                    <a:pt x="26771" y="13448"/>
                  </a:cubicBezTo>
                  <a:cubicBezTo>
                    <a:pt x="26771" y="6050"/>
                    <a:pt x="20722" y="1"/>
                    <a:pt x="13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7921313" y="1889695"/>
              <a:ext cx="671800" cy="669275"/>
            </a:xfrm>
            <a:custGeom>
              <a:avLst/>
              <a:gdLst/>
              <a:ahLst/>
              <a:cxnLst/>
              <a:rect l="l" t="t" r="r" b="b"/>
              <a:pathLst>
                <a:path w="26872" h="26771" extrusionOk="0">
                  <a:moveTo>
                    <a:pt x="13424" y="1"/>
                  </a:moveTo>
                  <a:cubicBezTo>
                    <a:pt x="6050" y="1"/>
                    <a:pt x="1" y="6050"/>
                    <a:pt x="1" y="13448"/>
                  </a:cubicBezTo>
                  <a:cubicBezTo>
                    <a:pt x="1" y="20847"/>
                    <a:pt x="6050" y="26771"/>
                    <a:pt x="13424" y="26771"/>
                  </a:cubicBezTo>
                  <a:cubicBezTo>
                    <a:pt x="20822" y="26771"/>
                    <a:pt x="26871" y="20847"/>
                    <a:pt x="26871" y="13448"/>
                  </a:cubicBezTo>
                  <a:cubicBezTo>
                    <a:pt x="26871" y="6050"/>
                    <a:pt x="20822" y="1"/>
                    <a:pt x="13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4901675" y="2015107"/>
              <a:ext cx="5361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550888" y="3359844"/>
              <a:ext cx="669300" cy="669275"/>
            </a:xfrm>
            <a:custGeom>
              <a:avLst/>
              <a:gdLst/>
              <a:ahLst/>
              <a:cxnLst/>
              <a:rect l="l" t="t" r="r" b="b"/>
              <a:pathLst>
                <a:path w="26772" h="26771" extrusionOk="0">
                  <a:moveTo>
                    <a:pt x="13349" y="1"/>
                  </a:moveTo>
                  <a:cubicBezTo>
                    <a:pt x="5950" y="1"/>
                    <a:pt x="1" y="6025"/>
                    <a:pt x="1" y="13423"/>
                  </a:cubicBezTo>
                  <a:cubicBezTo>
                    <a:pt x="1" y="20822"/>
                    <a:pt x="5950" y="26771"/>
                    <a:pt x="13349" y="26771"/>
                  </a:cubicBezTo>
                  <a:cubicBezTo>
                    <a:pt x="20722" y="26771"/>
                    <a:pt x="26771" y="20822"/>
                    <a:pt x="26771" y="13423"/>
                  </a:cubicBezTo>
                  <a:cubicBezTo>
                    <a:pt x="26771" y="6025"/>
                    <a:pt x="20722" y="1"/>
                    <a:pt x="13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7921313" y="3361732"/>
              <a:ext cx="671800" cy="669275"/>
            </a:xfrm>
            <a:custGeom>
              <a:avLst/>
              <a:gdLst/>
              <a:ahLst/>
              <a:cxnLst/>
              <a:rect l="l" t="t" r="r" b="b"/>
              <a:pathLst>
                <a:path w="26872" h="26771" extrusionOk="0">
                  <a:moveTo>
                    <a:pt x="13424" y="1"/>
                  </a:moveTo>
                  <a:cubicBezTo>
                    <a:pt x="6050" y="1"/>
                    <a:pt x="1" y="6025"/>
                    <a:pt x="1" y="13423"/>
                  </a:cubicBezTo>
                  <a:cubicBezTo>
                    <a:pt x="1" y="20822"/>
                    <a:pt x="6050" y="26771"/>
                    <a:pt x="13424" y="26771"/>
                  </a:cubicBezTo>
                  <a:cubicBezTo>
                    <a:pt x="20822" y="26771"/>
                    <a:pt x="26871" y="20822"/>
                    <a:pt x="26871" y="13423"/>
                  </a:cubicBezTo>
                  <a:cubicBezTo>
                    <a:pt x="26871" y="6025"/>
                    <a:pt x="20822" y="1"/>
                    <a:pt x="13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" name="Google Shape;114;p17"/>
            <p:cNvSpPr txBox="1"/>
            <p:nvPr/>
          </p:nvSpPr>
          <p:spPr>
            <a:xfrm>
              <a:off x="4901675" y="3495162"/>
              <a:ext cx="536100" cy="40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6277013" y="3229698"/>
              <a:ext cx="1568100" cy="26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4.</a:t>
              </a:r>
              <a:endParaRPr sz="11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" name="Google Shape;116;p17"/>
            <p:cNvSpPr txBox="1"/>
            <p:nvPr/>
          </p:nvSpPr>
          <p:spPr>
            <a:xfrm>
              <a:off x="6084125" y="3493750"/>
              <a:ext cx="1761000" cy="6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6277013" y="1757675"/>
              <a:ext cx="1568100" cy="26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2.</a:t>
              </a:r>
              <a:endParaRPr sz="11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6084125" y="2021688"/>
              <a:ext cx="1761000" cy="6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1296400" y="2021688"/>
              <a:ext cx="1761000" cy="6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9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1296400" y="1757675"/>
              <a:ext cx="1568100" cy="26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1.</a:t>
              </a:r>
              <a:endParaRPr sz="11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1296400" y="3229698"/>
              <a:ext cx="1568100" cy="26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3.</a:t>
              </a:r>
              <a:endParaRPr sz="11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" name="Google Shape;122;p17"/>
            <p:cNvSpPr txBox="1"/>
            <p:nvPr/>
          </p:nvSpPr>
          <p:spPr>
            <a:xfrm>
              <a:off x="1296400" y="3493750"/>
              <a:ext cx="1761000" cy="6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9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3657775" y="1995730"/>
              <a:ext cx="5361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" name="Google Shape;124;p17"/>
            <p:cNvSpPr txBox="1"/>
            <p:nvPr/>
          </p:nvSpPr>
          <p:spPr>
            <a:xfrm>
              <a:off x="3657775" y="3494125"/>
              <a:ext cx="536100" cy="40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743715" y="2016172"/>
              <a:ext cx="283660" cy="365753"/>
            </a:xfrm>
            <a:custGeom>
              <a:avLst/>
              <a:gdLst/>
              <a:ahLst/>
              <a:cxnLst/>
              <a:rect l="l" t="t" r="r" b="b"/>
              <a:pathLst>
                <a:path w="9295" h="12099" extrusionOk="0">
                  <a:moveTo>
                    <a:pt x="4601" y="1"/>
                  </a:moveTo>
                  <a:cubicBezTo>
                    <a:pt x="3624" y="1"/>
                    <a:pt x="2836" y="788"/>
                    <a:pt x="2836" y="1796"/>
                  </a:cubicBezTo>
                  <a:cubicBezTo>
                    <a:pt x="2836" y="2647"/>
                    <a:pt x="3467" y="3372"/>
                    <a:pt x="4254" y="3529"/>
                  </a:cubicBezTo>
                  <a:lnTo>
                    <a:pt x="4254" y="4789"/>
                  </a:lnTo>
                  <a:cubicBezTo>
                    <a:pt x="3656" y="4033"/>
                    <a:pt x="2742" y="3561"/>
                    <a:pt x="1765" y="3561"/>
                  </a:cubicBezTo>
                  <a:lnTo>
                    <a:pt x="348" y="3561"/>
                  </a:lnTo>
                  <a:cubicBezTo>
                    <a:pt x="158" y="3561"/>
                    <a:pt x="1" y="3718"/>
                    <a:pt x="1" y="3907"/>
                  </a:cubicBezTo>
                  <a:cubicBezTo>
                    <a:pt x="1" y="5671"/>
                    <a:pt x="1450" y="7152"/>
                    <a:pt x="3214" y="7152"/>
                  </a:cubicBezTo>
                  <a:lnTo>
                    <a:pt x="4286" y="7152"/>
                  </a:lnTo>
                  <a:lnTo>
                    <a:pt x="4286" y="9988"/>
                  </a:lnTo>
                  <a:cubicBezTo>
                    <a:pt x="3845" y="9547"/>
                    <a:pt x="3340" y="9231"/>
                    <a:pt x="2805" y="9042"/>
                  </a:cubicBezTo>
                  <a:cubicBezTo>
                    <a:pt x="2836" y="8885"/>
                    <a:pt x="2868" y="8727"/>
                    <a:pt x="2868" y="8570"/>
                  </a:cubicBezTo>
                  <a:cubicBezTo>
                    <a:pt x="2868" y="7782"/>
                    <a:pt x="2238" y="7152"/>
                    <a:pt x="1450" y="7152"/>
                  </a:cubicBezTo>
                  <a:cubicBezTo>
                    <a:pt x="663" y="7152"/>
                    <a:pt x="32" y="7782"/>
                    <a:pt x="32" y="8570"/>
                  </a:cubicBezTo>
                  <a:cubicBezTo>
                    <a:pt x="32" y="9358"/>
                    <a:pt x="663" y="9988"/>
                    <a:pt x="1450" y="9988"/>
                  </a:cubicBezTo>
                  <a:cubicBezTo>
                    <a:pt x="1797" y="9988"/>
                    <a:pt x="2112" y="9862"/>
                    <a:pt x="2364" y="9610"/>
                  </a:cubicBezTo>
                  <a:cubicBezTo>
                    <a:pt x="3183" y="9830"/>
                    <a:pt x="3908" y="10366"/>
                    <a:pt x="4286" y="11122"/>
                  </a:cubicBezTo>
                  <a:lnTo>
                    <a:pt x="4286" y="11752"/>
                  </a:lnTo>
                  <a:cubicBezTo>
                    <a:pt x="4286" y="11941"/>
                    <a:pt x="4443" y="12098"/>
                    <a:pt x="4632" y="12098"/>
                  </a:cubicBezTo>
                  <a:cubicBezTo>
                    <a:pt x="4853" y="12098"/>
                    <a:pt x="5010" y="11941"/>
                    <a:pt x="5010" y="11752"/>
                  </a:cubicBezTo>
                  <a:lnTo>
                    <a:pt x="5010" y="11342"/>
                  </a:lnTo>
                  <a:lnTo>
                    <a:pt x="6050" y="11342"/>
                  </a:lnTo>
                  <a:cubicBezTo>
                    <a:pt x="7846" y="11342"/>
                    <a:pt x="9295" y="9893"/>
                    <a:pt x="9295" y="8129"/>
                  </a:cubicBezTo>
                  <a:cubicBezTo>
                    <a:pt x="9200" y="7971"/>
                    <a:pt x="9043" y="7814"/>
                    <a:pt x="8854" y="7814"/>
                  </a:cubicBezTo>
                  <a:lnTo>
                    <a:pt x="7436" y="7814"/>
                  </a:lnTo>
                  <a:cubicBezTo>
                    <a:pt x="6428" y="7814"/>
                    <a:pt x="5546" y="8286"/>
                    <a:pt x="4947" y="9042"/>
                  </a:cubicBezTo>
                  <a:lnTo>
                    <a:pt x="4947" y="6837"/>
                  </a:lnTo>
                  <a:cubicBezTo>
                    <a:pt x="5357" y="6081"/>
                    <a:pt x="6050" y="5545"/>
                    <a:pt x="6901" y="5325"/>
                  </a:cubicBezTo>
                  <a:cubicBezTo>
                    <a:pt x="7121" y="5545"/>
                    <a:pt x="7436" y="5671"/>
                    <a:pt x="7814" y="5671"/>
                  </a:cubicBezTo>
                  <a:cubicBezTo>
                    <a:pt x="8602" y="5671"/>
                    <a:pt x="9200" y="5041"/>
                    <a:pt x="9200" y="4254"/>
                  </a:cubicBezTo>
                  <a:cubicBezTo>
                    <a:pt x="9200" y="3466"/>
                    <a:pt x="8602" y="2836"/>
                    <a:pt x="7814" y="2836"/>
                  </a:cubicBezTo>
                  <a:cubicBezTo>
                    <a:pt x="7027" y="2836"/>
                    <a:pt x="6396" y="3466"/>
                    <a:pt x="6396" y="4254"/>
                  </a:cubicBezTo>
                  <a:cubicBezTo>
                    <a:pt x="6396" y="4411"/>
                    <a:pt x="6428" y="4569"/>
                    <a:pt x="6459" y="4726"/>
                  </a:cubicBezTo>
                  <a:cubicBezTo>
                    <a:pt x="5861" y="4947"/>
                    <a:pt x="5357" y="5262"/>
                    <a:pt x="4947" y="5671"/>
                  </a:cubicBezTo>
                  <a:lnTo>
                    <a:pt x="4947" y="3529"/>
                  </a:lnTo>
                  <a:cubicBezTo>
                    <a:pt x="5798" y="3372"/>
                    <a:pt x="6365" y="2615"/>
                    <a:pt x="6365" y="1796"/>
                  </a:cubicBezTo>
                  <a:cubicBezTo>
                    <a:pt x="6365" y="788"/>
                    <a:pt x="5577" y="1"/>
                    <a:pt x="4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grpSp>
          <p:nvGrpSpPr>
            <p:cNvPr id="126" name="Google Shape;126;p17"/>
            <p:cNvGrpSpPr/>
            <p:nvPr/>
          </p:nvGrpSpPr>
          <p:grpSpPr>
            <a:xfrm>
              <a:off x="702674" y="3505134"/>
              <a:ext cx="365760" cy="365772"/>
              <a:chOff x="-20946600" y="3317850"/>
              <a:chExt cx="304825" cy="304050"/>
            </a:xfrm>
          </p:grpSpPr>
          <p:sp>
            <p:nvSpPr>
              <p:cNvPr id="127" name="Google Shape;127;p17"/>
              <p:cNvSpPr/>
              <p:nvPr/>
            </p:nvSpPr>
            <p:spPr>
              <a:xfrm>
                <a:off x="-20946600" y="3317850"/>
                <a:ext cx="232350" cy="248925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9957" extrusionOk="0">
                    <a:moveTo>
                      <a:pt x="4631" y="1"/>
                    </a:moveTo>
                    <a:cubicBezTo>
                      <a:pt x="3340" y="1"/>
                      <a:pt x="2268" y="977"/>
                      <a:pt x="2142" y="2237"/>
                    </a:cubicBezTo>
                    <a:cubicBezTo>
                      <a:pt x="1292" y="2521"/>
                      <a:pt x="693" y="3340"/>
                      <a:pt x="693" y="4254"/>
                    </a:cubicBezTo>
                    <a:cubicBezTo>
                      <a:pt x="693" y="4695"/>
                      <a:pt x="819" y="5073"/>
                      <a:pt x="1040" y="5451"/>
                    </a:cubicBezTo>
                    <a:cubicBezTo>
                      <a:pt x="378" y="5923"/>
                      <a:pt x="0" y="6648"/>
                      <a:pt x="0" y="7499"/>
                    </a:cubicBezTo>
                    <a:cubicBezTo>
                      <a:pt x="0" y="8853"/>
                      <a:pt x="1134" y="9956"/>
                      <a:pt x="2520" y="9956"/>
                    </a:cubicBezTo>
                    <a:lnTo>
                      <a:pt x="4316" y="9956"/>
                    </a:lnTo>
                    <a:lnTo>
                      <a:pt x="4316" y="8349"/>
                    </a:lnTo>
                    <a:lnTo>
                      <a:pt x="2962" y="7026"/>
                    </a:lnTo>
                    <a:cubicBezTo>
                      <a:pt x="2804" y="6869"/>
                      <a:pt x="2804" y="6648"/>
                      <a:pt x="2962" y="6491"/>
                    </a:cubicBezTo>
                    <a:cubicBezTo>
                      <a:pt x="3040" y="6412"/>
                      <a:pt x="3135" y="6372"/>
                      <a:pt x="3229" y="6372"/>
                    </a:cubicBezTo>
                    <a:cubicBezTo>
                      <a:pt x="3324" y="6372"/>
                      <a:pt x="3418" y="6412"/>
                      <a:pt x="3497" y="6491"/>
                    </a:cubicBezTo>
                    <a:lnTo>
                      <a:pt x="4316" y="7341"/>
                    </a:lnTo>
                    <a:lnTo>
                      <a:pt x="4316" y="5482"/>
                    </a:lnTo>
                    <a:lnTo>
                      <a:pt x="2962" y="4128"/>
                    </a:lnTo>
                    <a:cubicBezTo>
                      <a:pt x="2804" y="3970"/>
                      <a:pt x="2804" y="3781"/>
                      <a:pt x="2962" y="3624"/>
                    </a:cubicBezTo>
                    <a:cubicBezTo>
                      <a:pt x="3040" y="3545"/>
                      <a:pt x="3135" y="3505"/>
                      <a:pt x="3229" y="3505"/>
                    </a:cubicBezTo>
                    <a:cubicBezTo>
                      <a:pt x="3324" y="3505"/>
                      <a:pt x="3418" y="3545"/>
                      <a:pt x="3497" y="3624"/>
                    </a:cubicBezTo>
                    <a:lnTo>
                      <a:pt x="4316" y="4443"/>
                    </a:lnTo>
                    <a:lnTo>
                      <a:pt x="4316" y="2458"/>
                    </a:lnTo>
                    <a:cubicBezTo>
                      <a:pt x="4316" y="2237"/>
                      <a:pt x="4474" y="2080"/>
                      <a:pt x="4663" y="2080"/>
                    </a:cubicBezTo>
                    <a:cubicBezTo>
                      <a:pt x="4852" y="2080"/>
                      <a:pt x="5009" y="2237"/>
                      <a:pt x="5009" y="2458"/>
                    </a:cubicBezTo>
                    <a:lnTo>
                      <a:pt x="5009" y="5860"/>
                    </a:lnTo>
                    <a:lnTo>
                      <a:pt x="5860" y="5041"/>
                    </a:lnTo>
                    <a:cubicBezTo>
                      <a:pt x="5939" y="4963"/>
                      <a:pt x="6025" y="4923"/>
                      <a:pt x="6112" y="4923"/>
                    </a:cubicBezTo>
                    <a:cubicBezTo>
                      <a:pt x="6199" y="4923"/>
                      <a:pt x="6285" y="4963"/>
                      <a:pt x="6364" y="5041"/>
                    </a:cubicBezTo>
                    <a:cubicBezTo>
                      <a:pt x="6522" y="5199"/>
                      <a:pt x="6522" y="5388"/>
                      <a:pt x="6364" y="5545"/>
                    </a:cubicBezTo>
                    <a:lnTo>
                      <a:pt x="5009" y="6900"/>
                    </a:lnTo>
                    <a:lnTo>
                      <a:pt x="5009" y="9956"/>
                    </a:lnTo>
                    <a:lnTo>
                      <a:pt x="6805" y="9956"/>
                    </a:lnTo>
                    <a:cubicBezTo>
                      <a:pt x="8160" y="9956"/>
                      <a:pt x="9294" y="8853"/>
                      <a:pt x="9294" y="7499"/>
                    </a:cubicBezTo>
                    <a:cubicBezTo>
                      <a:pt x="9294" y="6648"/>
                      <a:pt x="8884" y="5923"/>
                      <a:pt x="8223" y="5451"/>
                    </a:cubicBezTo>
                    <a:cubicBezTo>
                      <a:pt x="8443" y="5073"/>
                      <a:pt x="8569" y="4695"/>
                      <a:pt x="8569" y="4254"/>
                    </a:cubicBezTo>
                    <a:cubicBezTo>
                      <a:pt x="8569" y="3340"/>
                      <a:pt x="7971" y="2521"/>
                      <a:pt x="7120" y="2237"/>
                    </a:cubicBezTo>
                    <a:cubicBezTo>
                      <a:pt x="6994" y="977"/>
                      <a:pt x="5923" y="1"/>
                      <a:pt x="46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-20775700" y="3318650"/>
                <a:ext cx="133925" cy="249700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9988" extrusionOk="0">
                    <a:moveTo>
                      <a:pt x="694" y="0"/>
                    </a:moveTo>
                    <a:cubicBezTo>
                      <a:pt x="473" y="0"/>
                      <a:pt x="253" y="32"/>
                      <a:pt x="1" y="126"/>
                    </a:cubicBezTo>
                    <a:cubicBezTo>
                      <a:pt x="473" y="567"/>
                      <a:pt x="820" y="1103"/>
                      <a:pt x="977" y="1764"/>
                    </a:cubicBezTo>
                    <a:cubicBezTo>
                      <a:pt x="1891" y="2300"/>
                      <a:pt x="2490" y="3245"/>
                      <a:pt x="2490" y="4285"/>
                    </a:cubicBezTo>
                    <a:cubicBezTo>
                      <a:pt x="2490" y="4663"/>
                      <a:pt x="2395" y="4978"/>
                      <a:pt x="2269" y="5293"/>
                    </a:cubicBezTo>
                    <a:cubicBezTo>
                      <a:pt x="2836" y="5860"/>
                      <a:pt x="3183" y="6648"/>
                      <a:pt x="3183" y="7498"/>
                    </a:cubicBezTo>
                    <a:cubicBezTo>
                      <a:pt x="3183" y="8506"/>
                      <a:pt x="2710" y="9389"/>
                      <a:pt x="1985" y="9987"/>
                    </a:cubicBezTo>
                    <a:lnTo>
                      <a:pt x="2836" y="9987"/>
                    </a:lnTo>
                    <a:cubicBezTo>
                      <a:pt x="4222" y="9987"/>
                      <a:pt x="5325" y="8853"/>
                      <a:pt x="5325" y="7498"/>
                    </a:cubicBezTo>
                    <a:cubicBezTo>
                      <a:pt x="5357" y="6679"/>
                      <a:pt x="4915" y="5891"/>
                      <a:pt x="4285" y="5450"/>
                    </a:cubicBezTo>
                    <a:cubicBezTo>
                      <a:pt x="4537" y="5104"/>
                      <a:pt x="4632" y="4694"/>
                      <a:pt x="4632" y="4253"/>
                    </a:cubicBezTo>
                    <a:cubicBezTo>
                      <a:pt x="4632" y="3340"/>
                      <a:pt x="4065" y="2520"/>
                      <a:pt x="3183" y="2237"/>
                    </a:cubicBezTo>
                    <a:cubicBezTo>
                      <a:pt x="3057" y="977"/>
                      <a:pt x="2017" y="0"/>
                      <a:pt x="6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-20890700" y="3586425"/>
                <a:ext cx="1953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1419" extrusionOk="0">
                    <a:moveTo>
                      <a:pt x="2112" y="1"/>
                    </a:moveTo>
                    <a:lnTo>
                      <a:pt x="2112" y="725"/>
                    </a:lnTo>
                    <a:lnTo>
                      <a:pt x="347" y="725"/>
                    </a:lnTo>
                    <a:cubicBezTo>
                      <a:pt x="158" y="725"/>
                      <a:pt x="1" y="883"/>
                      <a:pt x="1" y="1072"/>
                    </a:cubicBezTo>
                    <a:cubicBezTo>
                      <a:pt x="1" y="1261"/>
                      <a:pt x="158" y="1418"/>
                      <a:pt x="347" y="1418"/>
                    </a:cubicBezTo>
                    <a:lnTo>
                      <a:pt x="7468" y="1418"/>
                    </a:lnTo>
                    <a:cubicBezTo>
                      <a:pt x="7657" y="1418"/>
                      <a:pt x="7814" y="1261"/>
                      <a:pt x="7814" y="1072"/>
                    </a:cubicBezTo>
                    <a:cubicBezTo>
                      <a:pt x="7814" y="883"/>
                      <a:pt x="7625" y="725"/>
                      <a:pt x="7436" y="725"/>
                    </a:cubicBezTo>
                    <a:lnTo>
                      <a:pt x="5672" y="725"/>
                    </a:lnTo>
                    <a:lnTo>
                      <a:pt x="5672" y="1"/>
                    </a:lnTo>
                    <a:lnTo>
                      <a:pt x="4947" y="1"/>
                    </a:lnTo>
                    <a:lnTo>
                      <a:pt x="4947" y="725"/>
                    </a:lnTo>
                    <a:lnTo>
                      <a:pt x="2836" y="725"/>
                    </a:lnTo>
                    <a:lnTo>
                      <a:pt x="28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</p:grpSp>
        <p:grpSp>
          <p:nvGrpSpPr>
            <p:cNvPr id="130" name="Google Shape;130;p17"/>
            <p:cNvGrpSpPr/>
            <p:nvPr/>
          </p:nvGrpSpPr>
          <p:grpSpPr>
            <a:xfrm>
              <a:off x="4383513" y="2736068"/>
              <a:ext cx="328426" cy="365750"/>
              <a:chOff x="-20930075" y="4066100"/>
              <a:chExt cx="269400" cy="303250"/>
            </a:xfrm>
          </p:grpSpPr>
          <p:sp>
            <p:nvSpPr>
              <p:cNvPr id="131" name="Google Shape;131;p17"/>
              <p:cNvSpPr/>
              <p:nvPr/>
            </p:nvSpPr>
            <p:spPr>
              <a:xfrm>
                <a:off x="-20865475" y="4066100"/>
                <a:ext cx="141775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766" extrusionOk="0">
                    <a:moveTo>
                      <a:pt x="2836" y="2174"/>
                    </a:moveTo>
                    <a:cubicBezTo>
                      <a:pt x="3245" y="2174"/>
                      <a:pt x="3560" y="2489"/>
                      <a:pt x="3560" y="2867"/>
                    </a:cubicBezTo>
                    <a:cubicBezTo>
                      <a:pt x="3560" y="3277"/>
                      <a:pt x="3245" y="3592"/>
                      <a:pt x="2836" y="3592"/>
                    </a:cubicBezTo>
                    <a:cubicBezTo>
                      <a:pt x="2457" y="3592"/>
                      <a:pt x="2142" y="3277"/>
                      <a:pt x="2142" y="2867"/>
                    </a:cubicBezTo>
                    <a:cubicBezTo>
                      <a:pt x="2142" y="2489"/>
                      <a:pt x="2457" y="2174"/>
                      <a:pt x="2836" y="2174"/>
                    </a:cubicBezTo>
                    <a:close/>
                    <a:moveTo>
                      <a:pt x="2836" y="0"/>
                    </a:moveTo>
                    <a:cubicBezTo>
                      <a:pt x="2457" y="0"/>
                      <a:pt x="2111" y="252"/>
                      <a:pt x="1890" y="599"/>
                    </a:cubicBezTo>
                    <a:cubicBezTo>
                      <a:pt x="1791" y="563"/>
                      <a:pt x="1685" y="545"/>
                      <a:pt x="1577" y="545"/>
                    </a:cubicBezTo>
                    <a:cubicBezTo>
                      <a:pt x="1307" y="545"/>
                      <a:pt x="1031" y="657"/>
                      <a:pt x="851" y="882"/>
                    </a:cubicBezTo>
                    <a:cubicBezTo>
                      <a:pt x="630" y="1071"/>
                      <a:pt x="536" y="1355"/>
                      <a:pt x="536" y="1607"/>
                    </a:cubicBezTo>
                    <a:cubicBezTo>
                      <a:pt x="536" y="1733"/>
                      <a:pt x="536" y="1827"/>
                      <a:pt x="567" y="1922"/>
                    </a:cubicBezTo>
                    <a:cubicBezTo>
                      <a:pt x="189" y="2142"/>
                      <a:pt x="0" y="2489"/>
                      <a:pt x="0" y="2867"/>
                    </a:cubicBezTo>
                    <a:cubicBezTo>
                      <a:pt x="0" y="3308"/>
                      <a:pt x="189" y="3655"/>
                      <a:pt x="567" y="3812"/>
                    </a:cubicBezTo>
                    <a:cubicBezTo>
                      <a:pt x="536" y="3938"/>
                      <a:pt x="536" y="4033"/>
                      <a:pt x="536" y="4127"/>
                    </a:cubicBezTo>
                    <a:cubicBezTo>
                      <a:pt x="536" y="4411"/>
                      <a:pt x="630" y="4694"/>
                      <a:pt x="851" y="4883"/>
                    </a:cubicBezTo>
                    <a:cubicBezTo>
                      <a:pt x="1036" y="5092"/>
                      <a:pt x="1325" y="5216"/>
                      <a:pt x="1603" y="5216"/>
                    </a:cubicBezTo>
                    <a:cubicBezTo>
                      <a:pt x="1702" y="5216"/>
                      <a:pt x="1799" y="5200"/>
                      <a:pt x="1890" y="5167"/>
                    </a:cubicBezTo>
                    <a:cubicBezTo>
                      <a:pt x="2111" y="5513"/>
                      <a:pt x="2457" y="5766"/>
                      <a:pt x="2836" y="5766"/>
                    </a:cubicBezTo>
                    <a:cubicBezTo>
                      <a:pt x="3245" y="5766"/>
                      <a:pt x="3592" y="5513"/>
                      <a:pt x="3781" y="5167"/>
                    </a:cubicBezTo>
                    <a:cubicBezTo>
                      <a:pt x="3889" y="5203"/>
                      <a:pt x="3999" y="5221"/>
                      <a:pt x="4109" y="5221"/>
                    </a:cubicBezTo>
                    <a:cubicBezTo>
                      <a:pt x="4382" y="5221"/>
                      <a:pt x="4649" y="5108"/>
                      <a:pt x="4852" y="4883"/>
                    </a:cubicBezTo>
                    <a:cubicBezTo>
                      <a:pt x="5041" y="4694"/>
                      <a:pt x="5167" y="4411"/>
                      <a:pt x="5167" y="4127"/>
                    </a:cubicBezTo>
                    <a:cubicBezTo>
                      <a:pt x="5167" y="4033"/>
                      <a:pt x="5167" y="3938"/>
                      <a:pt x="5135" y="3812"/>
                    </a:cubicBezTo>
                    <a:cubicBezTo>
                      <a:pt x="5482" y="3623"/>
                      <a:pt x="5671" y="3277"/>
                      <a:pt x="5671" y="2867"/>
                    </a:cubicBezTo>
                    <a:cubicBezTo>
                      <a:pt x="5671" y="2489"/>
                      <a:pt x="5450" y="2142"/>
                      <a:pt x="5135" y="1922"/>
                    </a:cubicBezTo>
                    <a:cubicBezTo>
                      <a:pt x="5167" y="1827"/>
                      <a:pt x="5167" y="1733"/>
                      <a:pt x="5167" y="1607"/>
                    </a:cubicBezTo>
                    <a:cubicBezTo>
                      <a:pt x="5167" y="1355"/>
                      <a:pt x="5041" y="1071"/>
                      <a:pt x="4852" y="882"/>
                    </a:cubicBezTo>
                    <a:cubicBezTo>
                      <a:pt x="4643" y="673"/>
                      <a:pt x="4348" y="550"/>
                      <a:pt x="4069" y="550"/>
                    </a:cubicBezTo>
                    <a:cubicBezTo>
                      <a:pt x="3969" y="550"/>
                      <a:pt x="3872" y="566"/>
                      <a:pt x="3781" y="599"/>
                    </a:cubicBezTo>
                    <a:cubicBezTo>
                      <a:pt x="3592" y="252"/>
                      <a:pt x="3245" y="0"/>
                      <a:pt x="28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-20930075" y="4191325"/>
                <a:ext cx="269400" cy="1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7121" extrusionOk="0">
                    <a:moveTo>
                      <a:pt x="379" y="0"/>
                    </a:moveTo>
                    <a:cubicBezTo>
                      <a:pt x="253" y="0"/>
                      <a:pt x="190" y="32"/>
                      <a:pt x="95" y="95"/>
                    </a:cubicBezTo>
                    <a:cubicBezTo>
                      <a:pt x="32" y="189"/>
                      <a:pt x="1" y="252"/>
                      <a:pt x="1" y="378"/>
                    </a:cubicBezTo>
                    <a:cubicBezTo>
                      <a:pt x="1" y="473"/>
                      <a:pt x="190" y="2710"/>
                      <a:pt x="1103" y="3655"/>
                    </a:cubicBezTo>
                    <a:cubicBezTo>
                      <a:pt x="1513" y="4096"/>
                      <a:pt x="1922" y="4285"/>
                      <a:pt x="2364" y="4285"/>
                    </a:cubicBezTo>
                    <a:cubicBezTo>
                      <a:pt x="2679" y="4285"/>
                      <a:pt x="3025" y="4159"/>
                      <a:pt x="3340" y="3907"/>
                    </a:cubicBezTo>
                    <a:lnTo>
                      <a:pt x="4947" y="5514"/>
                    </a:lnTo>
                    <a:lnTo>
                      <a:pt x="4947" y="6427"/>
                    </a:lnTo>
                    <a:lnTo>
                      <a:pt x="2458" y="6427"/>
                    </a:lnTo>
                    <a:cubicBezTo>
                      <a:pt x="2269" y="6427"/>
                      <a:pt x="2112" y="6585"/>
                      <a:pt x="2112" y="6774"/>
                    </a:cubicBezTo>
                    <a:cubicBezTo>
                      <a:pt x="2112" y="6963"/>
                      <a:pt x="2269" y="7120"/>
                      <a:pt x="2458" y="7120"/>
                    </a:cubicBezTo>
                    <a:lnTo>
                      <a:pt x="8192" y="7120"/>
                    </a:lnTo>
                    <a:cubicBezTo>
                      <a:pt x="8381" y="7120"/>
                      <a:pt x="8539" y="6963"/>
                      <a:pt x="8539" y="6774"/>
                    </a:cubicBezTo>
                    <a:cubicBezTo>
                      <a:pt x="8539" y="6585"/>
                      <a:pt x="8381" y="6427"/>
                      <a:pt x="8192" y="6427"/>
                    </a:cubicBezTo>
                    <a:lnTo>
                      <a:pt x="5672" y="6427"/>
                    </a:lnTo>
                    <a:lnTo>
                      <a:pt x="5672" y="6207"/>
                    </a:lnTo>
                    <a:lnTo>
                      <a:pt x="7278" y="4600"/>
                    </a:lnTo>
                    <a:cubicBezTo>
                      <a:pt x="7751" y="4884"/>
                      <a:pt x="8066" y="5010"/>
                      <a:pt x="8413" y="5010"/>
                    </a:cubicBezTo>
                    <a:cubicBezTo>
                      <a:pt x="8854" y="5010"/>
                      <a:pt x="9232" y="4789"/>
                      <a:pt x="9673" y="4380"/>
                    </a:cubicBezTo>
                    <a:cubicBezTo>
                      <a:pt x="10586" y="3466"/>
                      <a:pt x="10775" y="1229"/>
                      <a:pt x="10775" y="1103"/>
                    </a:cubicBezTo>
                    <a:cubicBezTo>
                      <a:pt x="10775" y="977"/>
                      <a:pt x="10744" y="883"/>
                      <a:pt x="10649" y="820"/>
                    </a:cubicBezTo>
                    <a:cubicBezTo>
                      <a:pt x="10586" y="757"/>
                      <a:pt x="10492" y="693"/>
                      <a:pt x="10397" y="693"/>
                    </a:cubicBezTo>
                    <a:cubicBezTo>
                      <a:pt x="10303" y="693"/>
                      <a:pt x="8066" y="883"/>
                      <a:pt x="7121" y="1796"/>
                    </a:cubicBezTo>
                    <a:cubicBezTo>
                      <a:pt x="6365" y="2552"/>
                      <a:pt x="6302" y="3308"/>
                      <a:pt x="6869" y="4033"/>
                    </a:cubicBezTo>
                    <a:lnTo>
                      <a:pt x="5735" y="5167"/>
                    </a:lnTo>
                    <a:lnTo>
                      <a:pt x="5735" y="1324"/>
                    </a:lnTo>
                    <a:cubicBezTo>
                      <a:pt x="5609" y="1387"/>
                      <a:pt x="5514" y="1387"/>
                      <a:pt x="5388" y="1387"/>
                    </a:cubicBezTo>
                    <a:cubicBezTo>
                      <a:pt x="5262" y="1387"/>
                      <a:pt x="5136" y="1387"/>
                      <a:pt x="5041" y="1324"/>
                    </a:cubicBezTo>
                    <a:lnTo>
                      <a:pt x="5041" y="4443"/>
                    </a:lnTo>
                    <a:lnTo>
                      <a:pt x="3876" y="3340"/>
                    </a:lnTo>
                    <a:cubicBezTo>
                      <a:pt x="4474" y="2584"/>
                      <a:pt x="4411" y="1828"/>
                      <a:pt x="3655" y="1103"/>
                    </a:cubicBezTo>
                    <a:cubicBezTo>
                      <a:pt x="2742" y="189"/>
                      <a:pt x="505" y="0"/>
                      <a:pt x="3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</p:grpSp>
        <p:grpSp>
          <p:nvGrpSpPr>
            <p:cNvPr id="133" name="Google Shape;133;p17"/>
            <p:cNvGrpSpPr/>
            <p:nvPr/>
          </p:nvGrpSpPr>
          <p:grpSpPr>
            <a:xfrm>
              <a:off x="8074337" y="3505145"/>
              <a:ext cx="365772" cy="365752"/>
              <a:chOff x="-20572500" y="3319025"/>
              <a:chExt cx="305625" cy="302875"/>
            </a:xfrm>
          </p:grpSpPr>
          <p:sp>
            <p:nvSpPr>
              <p:cNvPr id="134" name="Google Shape;134;p17"/>
              <p:cNvSpPr/>
              <p:nvPr/>
            </p:nvSpPr>
            <p:spPr>
              <a:xfrm>
                <a:off x="-20429150" y="3569900"/>
                <a:ext cx="181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080" extrusionOk="0">
                    <a:moveTo>
                      <a:pt x="347" y="0"/>
                    </a:moveTo>
                    <a:lnTo>
                      <a:pt x="1" y="126"/>
                    </a:lnTo>
                    <a:lnTo>
                      <a:pt x="1" y="1733"/>
                    </a:lnTo>
                    <a:cubicBezTo>
                      <a:pt x="1" y="1922"/>
                      <a:pt x="158" y="2079"/>
                      <a:pt x="347" y="2079"/>
                    </a:cubicBezTo>
                    <a:cubicBezTo>
                      <a:pt x="568" y="2079"/>
                      <a:pt x="725" y="1922"/>
                      <a:pt x="725" y="1733"/>
                    </a:cubicBezTo>
                    <a:lnTo>
                      <a:pt x="725" y="126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-20572500" y="3319025"/>
                <a:ext cx="305625" cy="267350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0694" extrusionOk="0">
                    <a:moveTo>
                      <a:pt x="6097" y="1"/>
                    </a:moveTo>
                    <a:cubicBezTo>
                      <a:pt x="5979" y="1"/>
                      <a:pt x="5861" y="48"/>
                      <a:pt x="5798" y="143"/>
                    </a:cubicBezTo>
                    <a:lnTo>
                      <a:pt x="5168" y="1119"/>
                    </a:lnTo>
                    <a:cubicBezTo>
                      <a:pt x="4758" y="1749"/>
                      <a:pt x="4034" y="2159"/>
                      <a:pt x="3246" y="2159"/>
                    </a:cubicBezTo>
                    <a:cubicBezTo>
                      <a:pt x="2931" y="2159"/>
                      <a:pt x="2773" y="2537"/>
                      <a:pt x="3025" y="2757"/>
                    </a:cubicBezTo>
                    <a:cubicBezTo>
                      <a:pt x="3593" y="3388"/>
                      <a:pt x="3813" y="4900"/>
                      <a:pt x="3403" y="5813"/>
                    </a:cubicBezTo>
                    <a:cubicBezTo>
                      <a:pt x="2931" y="5656"/>
                      <a:pt x="2490" y="5372"/>
                      <a:pt x="2143" y="5057"/>
                    </a:cubicBezTo>
                    <a:cubicBezTo>
                      <a:pt x="2080" y="4994"/>
                      <a:pt x="2006" y="4966"/>
                      <a:pt x="1932" y="4966"/>
                    </a:cubicBezTo>
                    <a:cubicBezTo>
                      <a:pt x="1823" y="4966"/>
                      <a:pt x="1714" y="5026"/>
                      <a:pt x="1639" y="5120"/>
                    </a:cubicBezTo>
                    <a:cubicBezTo>
                      <a:pt x="1293" y="5624"/>
                      <a:pt x="789" y="6034"/>
                      <a:pt x="221" y="6286"/>
                    </a:cubicBezTo>
                    <a:cubicBezTo>
                      <a:pt x="64" y="6381"/>
                      <a:pt x="1" y="6570"/>
                      <a:pt x="64" y="6759"/>
                    </a:cubicBezTo>
                    <a:cubicBezTo>
                      <a:pt x="284" y="7326"/>
                      <a:pt x="411" y="7956"/>
                      <a:pt x="379" y="8523"/>
                    </a:cubicBezTo>
                    <a:cubicBezTo>
                      <a:pt x="379" y="8743"/>
                      <a:pt x="537" y="8932"/>
                      <a:pt x="726" y="8932"/>
                    </a:cubicBezTo>
                    <a:lnTo>
                      <a:pt x="883" y="8932"/>
                    </a:lnTo>
                    <a:cubicBezTo>
                      <a:pt x="1293" y="8932"/>
                      <a:pt x="1671" y="8964"/>
                      <a:pt x="2049" y="9121"/>
                    </a:cubicBezTo>
                    <a:lnTo>
                      <a:pt x="1482" y="10193"/>
                    </a:lnTo>
                    <a:cubicBezTo>
                      <a:pt x="1349" y="10432"/>
                      <a:pt x="1530" y="10694"/>
                      <a:pt x="1779" y="10694"/>
                    </a:cubicBezTo>
                    <a:cubicBezTo>
                      <a:pt x="1825" y="10694"/>
                      <a:pt x="1874" y="10685"/>
                      <a:pt x="1923" y="10665"/>
                    </a:cubicBezTo>
                    <a:lnTo>
                      <a:pt x="5735" y="9405"/>
                    </a:lnTo>
                    <a:lnTo>
                      <a:pt x="5735" y="9153"/>
                    </a:lnTo>
                    <a:lnTo>
                      <a:pt x="2395" y="7830"/>
                    </a:lnTo>
                    <a:cubicBezTo>
                      <a:pt x="2206" y="7735"/>
                      <a:pt x="2112" y="7546"/>
                      <a:pt x="2206" y="7357"/>
                    </a:cubicBezTo>
                    <a:cubicBezTo>
                      <a:pt x="2252" y="7219"/>
                      <a:pt x="2366" y="7131"/>
                      <a:pt x="2498" y="7131"/>
                    </a:cubicBezTo>
                    <a:cubicBezTo>
                      <a:pt x="2546" y="7131"/>
                      <a:pt x="2597" y="7143"/>
                      <a:pt x="2647" y="7168"/>
                    </a:cubicBezTo>
                    <a:lnTo>
                      <a:pt x="5735" y="8397"/>
                    </a:lnTo>
                    <a:lnTo>
                      <a:pt x="5735" y="3923"/>
                    </a:lnTo>
                    <a:cubicBezTo>
                      <a:pt x="5735" y="3734"/>
                      <a:pt x="5892" y="3577"/>
                      <a:pt x="6081" y="3577"/>
                    </a:cubicBezTo>
                    <a:cubicBezTo>
                      <a:pt x="6302" y="3577"/>
                      <a:pt x="6459" y="3734"/>
                      <a:pt x="6459" y="3923"/>
                    </a:cubicBezTo>
                    <a:lnTo>
                      <a:pt x="6459" y="8397"/>
                    </a:lnTo>
                    <a:lnTo>
                      <a:pt x="9515" y="7168"/>
                    </a:lnTo>
                    <a:cubicBezTo>
                      <a:pt x="9566" y="7143"/>
                      <a:pt x="9619" y="7131"/>
                      <a:pt x="9671" y="7131"/>
                    </a:cubicBezTo>
                    <a:cubicBezTo>
                      <a:pt x="9811" y="7131"/>
                      <a:pt x="9942" y="7219"/>
                      <a:pt x="9988" y="7357"/>
                    </a:cubicBezTo>
                    <a:cubicBezTo>
                      <a:pt x="10083" y="7546"/>
                      <a:pt x="9988" y="7735"/>
                      <a:pt x="9799" y="7830"/>
                    </a:cubicBezTo>
                    <a:lnTo>
                      <a:pt x="6459" y="9153"/>
                    </a:lnTo>
                    <a:lnTo>
                      <a:pt x="6459" y="9405"/>
                    </a:lnTo>
                    <a:lnTo>
                      <a:pt x="10272" y="10665"/>
                    </a:lnTo>
                    <a:cubicBezTo>
                      <a:pt x="10311" y="10685"/>
                      <a:pt x="10352" y="10694"/>
                      <a:pt x="10394" y="10694"/>
                    </a:cubicBezTo>
                    <a:cubicBezTo>
                      <a:pt x="10619" y="10694"/>
                      <a:pt x="10841" y="10432"/>
                      <a:pt x="10681" y="10193"/>
                    </a:cubicBezTo>
                    <a:lnTo>
                      <a:pt x="10146" y="9121"/>
                    </a:lnTo>
                    <a:cubicBezTo>
                      <a:pt x="10492" y="8995"/>
                      <a:pt x="10902" y="8932"/>
                      <a:pt x="11280" y="8932"/>
                    </a:cubicBezTo>
                    <a:lnTo>
                      <a:pt x="11437" y="8932"/>
                    </a:lnTo>
                    <a:cubicBezTo>
                      <a:pt x="11658" y="8932"/>
                      <a:pt x="11847" y="8806"/>
                      <a:pt x="11847" y="8523"/>
                    </a:cubicBezTo>
                    <a:cubicBezTo>
                      <a:pt x="11815" y="7956"/>
                      <a:pt x="11910" y="7326"/>
                      <a:pt x="12162" y="6759"/>
                    </a:cubicBezTo>
                    <a:cubicBezTo>
                      <a:pt x="12225" y="6570"/>
                      <a:pt x="12162" y="6381"/>
                      <a:pt x="12004" y="6286"/>
                    </a:cubicBezTo>
                    <a:cubicBezTo>
                      <a:pt x="11437" y="6034"/>
                      <a:pt x="10933" y="5624"/>
                      <a:pt x="10587" y="5120"/>
                    </a:cubicBezTo>
                    <a:cubicBezTo>
                      <a:pt x="10518" y="5001"/>
                      <a:pt x="10404" y="4946"/>
                      <a:pt x="10293" y="4946"/>
                    </a:cubicBezTo>
                    <a:cubicBezTo>
                      <a:pt x="10200" y="4946"/>
                      <a:pt x="10109" y="4985"/>
                      <a:pt x="10051" y="5057"/>
                    </a:cubicBezTo>
                    <a:cubicBezTo>
                      <a:pt x="9704" y="5372"/>
                      <a:pt x="9263" y="5656"/>
                      <a:pt x="8791" y="5813"/>
                    </a:cubicBezTo>
                    <a:cubicBezTo>
                      <a:pt x="8413" y="4900"/>
                      <a:pt x="8602" y="3325"/>
                      <a:pt x="9200" y="2757"/>
                    </a:cubicBezTo>
                    <a:cubicBezTo>
                      <a:pt x="9421" y="2537"/>
                      <a:pt x="9263" y="2159"/>
                      <a:pt x="8948" y="2159"/>
                    </a:cubicBezTo>
                    <a:cubicBezTo>
                      <a:pt x="8161" y="2159"/>
                      <a:pt x="7468" y="1749"/>
                      <a:pt x="7027" y="1119"/>
                    </a:cubicBezTo>
                    <a:lnTo>
                      <a:pt x="6396" y="143"/>
                    </a:lnTo>
                    <a:cubicBezTo>
                      <a:pt x="6333" y="48"/>
                      <a:pt x="6215" y="1"/>
                      <a:pt x="60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</p:grpSp>
        <p:sp>
          <p:nvSpPr>
            <p:cNvPr id="136" name="Google Shape;136;p17"/>
            <p:cNvSpPr/>
            <p:nvPr/>
          </p:nvSpPr>
          <p:spPr>
            <a:xfrm>
              <a:off x="8074355" y="2025739"/>
              <a:ext cx="365750" cy="358444"/>
            </a:xfrm>
            <a:custGeom>
              <a:avLst/>
              <a:gdLst/>
              <a:ahLst/>
              <a:cxnLst/>
              <a:rect l="l" t="t" r="r" b="b"/>
              <a:pathLst>
                <a:path w="12256" h="12193" extrusionOk="0">
                  <a:moveTo>
                    <a:pt x="5324" y="2899"/>
                  </a:moveTo>
                  <a:cubicBezTo>
                    <a:pt x="5513" y="2899"/>
                    <a:pt x="5671" y="3056"/>
                    <a:pt x="5671" y="3245"/>
                  </a:cubicBezTo>
                  <a:lnTo>
                    <a:pt x="5671" y="3970"/>
                  </a:lnTo>
                  <a:cubicBezTo>
                    <a:pt x="5671" y="4159"/>
                    <a:pt x="5513" y="4316"/>
                    <a:pt x="5324" y="4316"/>
                  </a:cubicBezTo>
                  <a:cubicBezTo>
                    <a:pt x="5104" y="4316"/>
                    <a:pt x="4946" y="4159"/>
                    <a:pt x="4946" y="3970"/>
                  </a:cubicBezTo>
                  <a:lnTo>
                    <a:pt x="4946" y="3245"/>
                  </a:lnTo>
                  <a:cubicBezTo>
                    <a:pt x="4946" y="3056"/>
                    <a:pt x="5104" y="2899"/>
                    <a:pt x="5324" y="2899"/>
                  </a:cubicBezTo>
                  <a:close/>
                  <a:moveTo>
                    <a:pt x="6742" y="2899"/>
                  </a:moveTo>
                  <a:cubicBezTo>
                    <a:pt x="6931" y="2899"/>
                    <a:pt x="7089" y="3056"/>
                    <a:pt x="7089" y="3245"/>
                  </a:cubicBezTo>
                  <a:lnTo>
                    <a:pt x="7089" y="3970"/>
                  </a:lnTo>
                  <a:cubicBezTo>
                    <a:pt x="7089" y="4159"/>
                    <a:pt x="6931" y="4316"/>
                    <a:pt x="6742" y="4316"/>
                  </a:cubicBezTo>
                  <a:cubicBezTo>
                    <a:pt x="6522" y="4316"/>
                    <a:pt x="6364" y="4159"/>
                    <a:pt x="6364" y="3970"/>
                  </a:cubicBezTo>
                  <a:lnTo>
                    <a:pt x="6364" y="3245"/>
                  </a:lnTo>
                  <a:cubicBezTo>
                    <a:pt x="6364" y="3056"/>
                    <a:pt x="6522" y="2899"/>
                    <a:pt x="6742" y="2899"/>
                  </a:cubicBezTo>
                  <a:close/>
                  <a:moveTo>
                    <a:pt x="6017" y="5041"/>
                  </a:moveTo>
                  <a:cubicBezTo>
                    <a:pt x="6206" y="5041"/>
                    <a:pt x="6364" y="5198"/>
                    <a:pt x="6364" y="5387"/>
                  </a:cubicBezTo>
                  <a:lnTo>
                    <a:pt x="6364" y="6081"/>
                  </a:lnTo>
                  <a:cubicBezTo>
                    <a:pt x="6364" y="6301"/>
                    <a:pt x="6206" y="6427"/>
                    <a:pt x="6017" y="6427"/>
                  </a:cubicBezTo>
                  <a:cubicBezTo>
                    <a:pt x="5828" y="6427"/>
                    <a:pt x="5671" y="6301"/>
                    <a:pt x="5671" y="6081"/>
                  </a:cubicBezTo>
                  <a:lnTo>
                    <a:pt x="5671" y="5387"/>
                  </a:lnTo>
                  <a:cubicBezTo>
                    <a:pt x="5671" y="5198"/>
                    <a:pt x="5828" y="5041"/>
                    <a:pt x="6017" y="5041"/>
                  </a:cubicBezTo>
                  <a:close/>
                  <a:moveTo>
                    <a:pt x="5324" y="7183"/>
                  </a:moveTo>
                  <a:cubicBezTo>
                    <a:pt x="5513" y="7183"/>
                    <a:pt x="5671" y="7341"/>
                    <a:pt x="5671" y="7561"/>
                  </a:cubicBezTo>
                  <a:lnTo>
                    <a:pt x="5671" y="8254"/>
                  </a:lnTo>
                  <a:cubicBezTo>
                    <a:pt x="5671" y="8443"/>
                    <a:pt x="5513" y="8601"/>
                    <a:pt x="5324" y="8601"/>
                  </a:cubicBezTo>
                  <a:cubicBezTo>
                    <a:pt x="5104" y="8601"/>
                    <a:pt x="4946" y="8443"/>
                    <a:pt x="4946" y="8254"/>
                  </a:cubicBezTo>
                  <a:lnTo>
                    <a:pt x="4946" y="7561"/>
                  </a:lnTo>
                  <a:cubicBezTo>
                    <a:pt x="4946" y="7341"/>
                    <a:pt x="5104" y="7183"/>
                    <a:pt x="5324" y="7183"/>
                  </a:cubicBezTo>
                  <a:close/>
                  <a:moveTo>
                    <a:pt x="6742" y="7183"/>
                  </a:moveTo>
                  <a:cubicBezTo>
                    <a:pt x="6931" y="7183"/>
                    <a:pt x="7089" y="7341"/>
                    <a:pt x="7089" y="7561"/>
                  </a:cubicBezTo>
                  <a:lnTo>
                    <a:pt x="7089" y="8254"/>
                  </a:lnTo>
                  <a:cubicBezTo>
                    <a:pt x="7089" y="8443"/>
                    <a:pt x="6931" y="8601"/>
                    <a:pt x="6742" y="8601"/>
                  </a:cubicBezTo>
                  <a:cubicBezTo>
                    <a:pt x="6522" y="8601"/>
                    <a:pt x="6364" y="8443"/>
                    <a:pt x="6364" y="8254"/>
                  </a:cubicBezTo>
                  <a:lnTo>
                    <a:pt x="6364" y="7561"/>
                  </a:lnTo>
                  <a:cubicBezTo>
                    <a:pt x="6364" y="7341"/>
                    <a:pt x="6522" y="7183"/>
                    <a:pt x="6742" y="7183"/>
                  </a:cubicBezTo>
                  <a:close/>
                  <a:moveTo>
                    <a:pt x="6017" y="9326"/>
                  </a:moveTo>
                  <a:cubicBezTo>
                    <a:pt x="6206" y="9326"/>
                    <a:pt x="6364" y="9483"/>
                    <a:pt x="6364" y="9672"/>
                  </a:cubicBezTo>
                  <a:lnTo>
                    <a:pt x="6364" y="10397"/>
                  </a:lnTo>
                  <a:cubicBezTo>
                    <a:pt x="6364" y="10586"/>
                    <a:pt x="6206" y="10743"/>
                    <a:pt x="6017" y="10743"/>
                  </a:cubicBezTo>
                  <a:cubicBezTo>
                    <a:pt x="5828" y="10743"/>
                    <a:pt x="5671" y="10586"/>
                    <a:pt x="5671" y="10397"/>
                  </a:cubicBezTo>
                  <a:lnTo>
                    <a:pt x="5671" y="9672"/>
                  </a:lnTo>
                  <a:cubicBezTo>
                    <a:pt x="5671" y="9483"/>
                    <a:pt x="5828" y="9326"/>
                    <a:pt x="6017" y="9326"/>
                  </a:cubicBezTo>
                  <a:close/>
                  <a:moveTo>
                    <a:pt x="1418" y="0"/>
                  </a:moveTo>
                  <a:cubicBezTo>
                    <a:pt x="630" y="0"/>
                    <a:pt x="0" y="630"/>
                    <a:pt x="0" y="1418"/>
                  </a:cubicBezTo>
                  <a:lnTo>
                    <a:pt x="0" y="4631"/>
                  </a:lnTo>
                  <a:cubicBezTo>
                    <a:pt x="0" y="6396"/>
                    <a:pt x="1449" y="7876"/>
                    <a:pt x="3245" y="7876"/>
                  </a:cubicBezTo>
                  <a:lnTo>
                    <a:pt x="3623" y="7876"/>
                  </a:lnTo>
                  <a:lnTo>
                    <a:pt x="3623" y="11499"/>
                  </a:lnTo>
                  <a:lnTo>
                    <a:pt x="2552" y="11499"/>
                  </a:lnTo>
                  <a:cubicBezTo>
                    <a:pt x="2363" y="11499"/>
                    <a:pt x="2205" y="11657"/>
                    <a:pt x="2205" y="11846"/>
                  </a:cubicBezTo>
                  <a:cubicBezTo>
                    <a:pt x="2205" y="12035"/>
                    <a:pt x="2363" y="12193"/>
                    <a:pt x="2552" y="12193"/>
                  </a:cubicBezTo>
                  <a:lnTo>
                    <a:pt x="9704" y="12193"/>
                  </a:lnTo>
                  <a:cubicBezTo>
                    <a:pt x="9893" y="12193"/>
                    <a:pt x="10050" y="12035"/>
                    <a:pt x="10050" y="11846"/>
                  </a:cubicBezTo>
                  <a:cubicBezTo>
                    <a:pt x="10050" y="11657"/>
                    <a:pt x="9893" y="11499"/>
                    <a:pt x="9704" y="11499"/>
                  </a:cubicBezTo>
                  <a:lnTo>
                    <a:pt x="8632" y="11499"/>
                  </a:lnTo>
                  <a:lnTo>
                    <a:pt x="8632" y="10743"/>
                  </a:lnTo>
                  <a:lnTo>
                    <a:pt x="9010" y="10743"/>
                  </a:lnTo>
                  <a:cubicBezTo>
                    <a:pt x="10775" y="10743"/>
                    <a:pt x="12255" y="9294"/>
                    <a:pt x="12255" y="7498"/>
                  </a:cubicBezTo>
                  <a:lnTo>
                    <a:pt x="12255" y="5041"/>
                  </a:lnTo>
                  <a:cubicBezTo>
                    <a:pt x="12129" y="4253"/>
                    <a:pt x="11499" y="3623"/>
                    <a:pt x="10712" y="3623"/>
                  </a:cubicBezTo>
                  <a:cubicBezTo>
                    <a:pt x="9924" y="3623"/>
                    <a:pt x="9294" y="4253"/>
                    <a:pt x="9294" y="5041"/>
                  </a:cubicBezTo>
                  <a:lnTo>
                    <a:pt x="9294" y="7498"/>
                  </a:lnTo>
                  <a:cubicBezTo>
                    <a:pt x="9294" y="7719"/>
                    <a:pt x="9136" y="7876"/>
                    <a:pt x="8947" y="7876"/>
                  </a:cubicBezTo>
                  <a:lnTo>
                    <a:pt x="8538" y="7876"/>
                  </a:lnTo>
                  <a:lnTo>
                    <a:pt x="8538" y="3214"/>
                  </a:lnTo>
                  <a:cubicBezTo>
                    <a:pt x="8538" y="1827"/>
                    <a:pt x="7435" y="725"/>
                    <a:pt x="6049" y="725"/>
                  </a:cubicBezTo>
                  <a:cubicBezTo>
                    <a:pt x="4694" y="725"/>
                    <a:pt x="3592" y="1827"/>
                    <a:pt x="3592" y="3214"/>
                  </a:cubicBezTo>
                  <a:lnTo>
                    <a:pt x="3592" y="4978"/>
                  </a:lnTo>
                  <a:lnTo>
                    <a:pt x="3182" y="4978"/>
                  </a:lnTo>
                  <a:cubicBezTo>
                    <a:pt x="2993" y="4978"/>
                    <a:pt x="2835" y="4820"/>
                    <a:pt x="2835" y="4631"/>
                  </a:cubicBezTo>
                  <a:lnTo>
                    <a:pt x="2835" y="1418"/>
                  </a:lnTo>
                  <a:cubicBezTo>
                    <a:pt x="2835" y="630"/>
                    <a:pt x="2205" y="0"/>
                    <a:pt x="1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44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BA3ACC-31B8-4F11-A50B-283AC6FC139F}"/>
              </a:ext>
            </a:extLst>
          </p:cNvPr>
          <p:cNvGrpSpPr/>
          <p:nvPr/>
        </p:nvGrpSpPr>
        <p:grpSpPr>
          <a:xfrm>
            <a:off x="1676257" y="1823549"/>
            <a:ext cx="5791486" cy="2427035"/>
            <a:chOff x="1304653" y="1252961"/>
            <a:chExt cx="6534708" cy="3479124"/>
          </a:xfrm>
        </p:grpSpPr>
        <p:sp>
          <p:nvSpPr>
            <p:cNvPr id="1056" name="Google Shape;1056;p44"/>
            <p:cNvSpPr/>
            <p:nvPr/>
          </p:nvSpPr>
          <p:spPr>
            <a:xfrm>
              <a:off x="4697512" y="3102357"/>
              <a:ext cx="1280084" cy="1280084"/>
            </a:xfrm>
            <a:prstGeom prst="pie">
              <a:avLst>
                <a:gd name="adj1" fmla="val 0"/>
                <a:gd name="adj2" fmla="val 1235710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57" name="Google Shape;1057;p44"/>
            <p:cNvSpPr/>
            <p:nvPr/>
          </p:nvSpPr>
          <p:spPr>
            <a:xfrm>
              <a:off x="4697512" y="3102357"/>
              <a:ext cx="1280084" cy="1280084"/>
            </a:xfrm>
            <a:prstGeom prst="pie">
              <a:avLst>
                <a:gd name="adj1" fmla="val 12335545"/>
                <a:gd name="adj2" fmla="val 16701039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58" name="Google Shape;1058;p44"/>
            <p:cNvSpPr/>
            <p:nvPr/>
          </p:nvSpPr>
          <p:spPr>
            <a:xfrm>
              <a:off x="4697512" y="3102357"/>
              <a:ext cx="1280084" cy="1280084"/>
            </a:xfrm>
            <a:prstGeom prst="pie">
              <a:avLst>
                <a:gd name="adj1" fmla="val 16667231"/>
                <a:gd name="adj2" fmla="val 7332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59" name="Google Shape;1059;p44"/>
            <p:cNvSpPr txBox="1"/>
            <p:nvPr/>
          </p:nvSpPr>
          <p:spPr>
            <a:xfrm>
              <a:off x="4883178" y="4388285"/>
              <a:ext cx="907200" cy="3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1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3</a:t>
              </a:r>
              <a:endParaRPr sz="1600" dirty="0">
                <a:solidFill>
                  <a:schemeClr val="accent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060" name="Google Shape;1060;p44"/>
            <p:cNvSpPr/>
            <p:nvPr/>
          </p:nvSpPr>
          <p:spPr>
            <a:xfrm>
              <a:off x="6559277" y="3102357"/>
              <a:ext cx="1280084" cy="1280084"/>
            </a:xfrm>
            <a:prstGeom prst="pie">
              <a:avLst>
                <a:gd name="adj1" fmla="val 0"/>
                <a:gd name="adj2" fmla="val 1084494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61" name="Google Shape;1061;p44"/>
            <p:cNvSpPr/>
            <p:nvPr/>
          </p:nvSpPr>
          <p:spPr>
            <a:xfrm>
              <a:off x="6559277" y="3102357"/>
              <a:ext cx="1280084" cy="1280084"/>
            </a:xfrm>
            <a:prstGeom prst="pie">
              <a:avLst>
                <a:gd name="adj1" fmla="val 10792297"/>
                <a:gd name="adj2" fmla="val 16701039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62" name="Google Shape;1062;p44"/>
            <p:cNvSpPr/>
            <p:nvPr/>
          </p:nvSpPr>
          <p:spPr>
            <a:xfrm>
              <a:off x="6559277" y="3102357"/>
              <a:ext cx="1280084" cy="1280084"/>
            </a:xfrm>
            <a:prstGeom prst="pie">
              <a:avLst>
                <a:gd name="adj1" fmla="val 14917050"/>
                <a:gd name="adj2" fmla="val 7332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63" name="Google Shape;1063;p44"/>
            <p:cNvSpPr txBox="1"/>
            <p:nvPr/>
          </p:nvSpPr>
          <p:spPr>
            <a:xfrm>
              <a:off x="6756537" y="4388285"/>
              <a:ext cx="907500" cy="3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4</a:t>
              </a:r>
              <a:endParaRPr sz="1600" dirty="0">
                <a:solidFill>
                  <a:schemeClr val="accen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064" name="Google Shape;1064;p44"/>
            <p:cNvSpPr/>
            <p:nvPr/>
          </p:nvSpPr>
          <p:spPr>
            <a:xfrm>
              <a:off x="4696732" y="1252961"/>
              <a:ext cx="1280100" cy="1280100"/>
            </a:xfrm>
            <a:prstGeom prst="pie">
              <a:avLst>
                <a:gd name="adj1" fmla="val 0"/>
                <a:gd name="adj2" fmla="val 933867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65" name="Google Shape;1065;p44"/>
            <p:cNvSpPr/>
            <p:nvPr/>
          </p:nvSpPr>
          <p:spPr>
            <a:xfrm>
              <a:off x="4696732" y="1252961"/>
              <a:ext cx="1280100" cy="1280100"/>
            </a:xfrm>
            <a:prstGeom prst="pie">
              <a:avLst>
                <a:gd name="adj1" fmla="val 9294387"/>
                <a:gd name="adj2" fmla="val 18512175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66" name="Google Shape;1066;p44"/>
            <p:cNvSpPr/>
            <p:nvPr/>
          </p:nvSpPr>
          <p:spPr>
            <a:xfrm>
              <a:off x="4696732" y="1252961"/>
              <a:ext cx="1280100" cy="1280100"/>
            </a:xfrm>
            <a:prstGeom prst="pie">
              <a:avLst>
                <a:gd name="adj1" fmla="val 12199043"/>
                <a:gd name="adj2" fmla="val 7332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67" name="Google Shape;1067;p44"/>
            <p:cNvSpPr txBox="1"/>
            <p:nvPr/>
          </p:nvSpPr>
          <p:spPr>
            <a:xfrm>
              <a:off x="4883178" y="2528535"/>
              <a:ext cx="907200" cy="3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3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</a:t>
              </a:r>
              <a:endParaRPr sz="1600" dirty="0">
                <a:solidFill>
                  <a:schemeClr val="accent3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068" name="Google Shape;1068;p44"/>
            <p:cNvSpPr/>
            <p:nvPr/>
          </p:nvSpPr>
          <p:spPr>
            <a:xfrm>
              <a:off x="6559052" y="1252968"/>
              <a:ext cx="1280084" cy="1280084"/>
            </a:xfrm>
            <a:prstGeom prst="pie">
              <a:avLst>
                <a:gd name="adj1" fmla="val 0"/>
                <a:gd name="adj2" fmla="val 789258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6559052" y="1252968"/>
              <a:ext cx="1280084" cy="1280084"/>
            </a:xfrm>
            <a:prstGeom prst="pie">
              <a:avLst>
                <a:gd name="adj1" fmla="val 7687988"/>
                <a:gd name="adj2" fmla="val 18512175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6559052" y="1252968"/>
              <a:ext cx="1280084" cy="1280084"/>
            </a:xfrm>
            <a:prstGeom prst="pie">
              <a:avLst>
                <a:gd name="adj1" fmla="val 12199043"/>
                <a:gd name="adj2" fmla="val 7332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71" name="Google Shape;1071;p44"/>
            <p:cNvSpPr txBox="1"/>
            <p:nvPr/>
          </p:nvSpPr>
          <p:spPr>
            <a:xfrm>
              <a:off x="6756716" y="2528540"/>
              <a:ext cx="907200" cy="3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4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2</a:t>
              </a:r>
              <a:endParaRPr sz="1600" dirty="0">
                <a:solidFill>
                  <a:schemeClr val="accent4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grpSp>
          <p:nvGrpSpPr>
            <p:cNvPr id="1072" name="Google Shape;1072;p44"/>
            <p:cNvGrpSpPr/>
            <p:nvPr/>
          </p:nvGrpSpPr>
          <p:grpSpPr>
            <a:xfrm>
              <a:off x="1304667" y="1270300"/>
              <a:ext cx="2665154" cy="651100"/>
              <a:chOff x="462800" y="1182438"/>
              <a:chExt cx="2355000" cy="651100"/>
            </a:xfrm>
          </p:grpSpPr>
          <p:sp>
            <p:nvSpPr>
              <p:cNvPr id="1073" name="Google Shape;1073;p44"/>
              <p:cNvSpPr txBox="1"/>
              <p:nvPr/>
            </p:nvSpPr>
            <p:spPr>
              <a:xfrm>
                <a:off x="462800" y="1182438"/>
                <a:ext cx="1364100" cy="2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74" name="Google Shape;1074;p44"/>
              <p:cNvSpPr txBox="1"/>
              <p:nvPr/>
            </p:nvSpPr>
            <p:spPr>
              <a:xfrm>
                <a:off x="462800" y="1447138"/>
                <a:ext cx="2355000" cy="38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1</a:t>
                </a:r>
                <a:endParaRPr sz="105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75" name="Google Shape;1075;p44"/>
            <p:cNvGrpSpPr/>
            <p:nvPr/>
          </p:nvGrpSpPr>
          <p:grpSpPr>
            <a:xfrm>
              <a:off x="1304667" y="2178022"/>
              <a:ext cx="2665154" cy="651123"/>
              <a:chOff x="462800" y="1986063"/>
              <a:chExt cx="2355000" cy="651123"/>
            </a:xfrm>
          </p:grpSpPr>
          <p:sp>
            <p:nvSpPr>
              <p:cNvPr id="1076" name="Google Shape;1076;p44"/>
              <p:cNvSpPr txBox="1"/>
              <p:nvPr/>
            </p:nvSpPr>
            <p:spPr>
              <a:xfrm>
                <a:off x="462800" y="1986063"/>
                <a:ext cx="1364100" cy="2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77" name="Google Shape;1077;p44"/>
              <p:cNvSpPr txBox="1"/>
              <p:nvPr/>
            </p:nvSpPr>
            <p:spPr>
              <a:xfrm>
                <a:off x="462800" y="2250787"/>
                <a:ext cx="2355000" cy="38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2</a:t>
                </a:r>
                <a:endParaRPr sz="105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78" name="Google Shape;1078;p44"/>
            <p:cNvGrpSpPr/>
            <p:nvPr/>
          </p:nvGrpSpPr>
          <p:grpSpPr>
            <a:xfrm>
              <a:off x="1304653" y="3085769"/>
              <a:ext cx="2665167" cy="651104"/>
              <a:chOff x="462788" y="3102007"/>
              <a:chExt cx="2355012" cy="651104"/>
            </a:xfrm>
          </p:grpSpPr>
          <p:sp>
            <p:nvSpPr>
              <p:cNvPr id="1079" name="Google Shape;1079;p44"/>
              <p:cNvSpPr txBox="1"/>
              <p:nvPr/>
            </p:nvSpPr>
            <p:spPr>
              <a:xfrm>
                <a:off x="462788" y="3102007"/>
                <a:ext cx="1364100" cy="2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80" name="Google Shape;1080;p44"/>
              <p:cNvSpPr txBox="1"/>
              <p:nvPr/>
            </p:nvSpPr>
            <p:spPr>
              <a:xfrm>
                <a:off x="462800" y="3366712"/>
                <a:ext cx="2355000" cy="38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3</a:t>
                </a:r>
                <a:endParaRPr sz="105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81" name="Google Shape;1081;p44"/>
            <p:cNvGrpSpPr/>
            <p:nvPr/>
          </p:nvGrpSpPr>
          <p:grpSpPr>
            <a:xfrm>
              <a:off x="1304653" y="3993495"/>
              <a:ext cx="2665167" cy="651104"/>
              <a:chOff x="462788" y="3905633"/>
              <a:chExt cx="2355012" cy="651104"/>
            </a:xfrm>
          </p:grpSpPr>
          <p:sp>
            <p:nvSpPr>
              <p:cNvPr id="1082" name="Google Shape;1082;p44"/>
              <p:cNvSpPr txBox="1"/>
              <p:nvPr/>
            </p:nvSpPr>
            <p:spPr>
              <a:xfrm>
                <a:off x="462788" y="3905633"/>
                <a:ext cx="1292700" cy="2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83" name="Google Shape;1083;p44"/>
              <p:cNvSpPr txBox="1"/>
              <p:nvPr/>
            </p:nvSpPr>
            <p:spPr>
              <a:xfrm>
                <a:off x="462800" y="4170337"/>
                <a:ext cx="2355000" cy="38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4</a:t>
                </a:r>
                <a:endParaRPr sz="105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5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BD70F9-4E8C-4199-9F41-011B240D0F8A}"/>
              </a:ext>
            </a:extLst>
          </p:cNvPr>
          <p:cNvGrpSpPr/>
          <p:nvPr/>
        </p:nvGrpSpPr>
        <p:grpSpPr>
          <a:xfrm>
            <a:off x="2054037" y="1647825"/>
            <a:ext cx="5035925" cy="2694650"/>
            <a:chOff x="1383925" y="1189900"/>
            <a:chExt cx="6376150" cy="3552625"/>
          </a:xfrm>
        </p:grpSpPr>
        <p:sp>
          <p:nvSpPr>
            <p:cNvPr id="1088" name="Google Shape;1088;p45"/>
            <p:cNvSpPr/>
            <p:nvPr/>
          </p:nvSpPr>
          <p:spPr>
            <a:xfrm>
              <a:off x="1383925" y="1189900"/>
              <a:ext cx="3120000" cy="1699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1090" name="Google Shape;1090;p45"/>
            <p:cNvGrpSpPr/>
            <p:nvPr/>
          </p:nvGrpSpPr>
          <p:grpSpPr>
            <a:xfrm>
              <a:off x="1757837" y="1372511"/>
              <a:ext cx="2372177" cy="1334278"/>
              <a:chOff x="2004950" y="1458475"/>
              <a:chExt cx="2372177" cy="1334278"/>
            </a:xfrm>
          </p:grpSpPr>
          <p:grpSp>
            <p:nvGrpSpPr>
              <p:cNvPr id="1091" name="Google Shape;1091;p45"/>
              <p:cNvGrpSpPr/>
              <p:nvPr/>
            </p:nvGrpSpPr>
            <p:grpSpPr>
              <a:xfrm>
                <a:off x="2087499" y="2591762"/>
                <a:ext cx="1785290" cy="179640"/>
                <a:chOff x="3300952" y="1649114"/>
                <a:chExt cx="3181202" cy="320100"/>
              </a:xfrm>
            </p:grpSpPr>
            <p:sp>
              <p:nvSpPr>
                <p:cNvPr id="1092" name="Google Shape;1092;p45"/>
                <p:cNvSpPr/>
                <p:nvPr/>
              </p:nvSpPr>
              <p:spPr>
                <a:xfrm>
                  <a:off x="3300953" y="1649114"/>
                  <a:ext cx="3181200" cy="3201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1093" name="Google Shape;1093;p45"/>
                <p:cNvSpPr/>
                <p:nvPr/>
              </p:nvSpPr>
              <p:spPr>
                <a:xfrm>
                  <a:off x="3300952" y="1649114"/>
                  <a:ext cx="520200" cy="3201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</p:grpSp>
          <p:sp>
            <p:nvSpPr>
              <p:cNvPr id="1094" name="Google Shape;1094;p45"/>
              <p:cNvSpPr txBox="1"/>
              <p:nvPr/>
            </p:nvSpPr>
            <p:spPr>
              <a:xfrm>
                <a:off x="2004950" y="1458475"/>
                <a:ext cx="1014300" cy="20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accent5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1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95" name="Google Shape;1095;p45"/>
              <p:cNvSpPr txBox="1"/>
              <p:nvPr/>
            </p:nvSpPr>
            <p:spPr>
              <a:xfrm>
                <a:off x="3872827" y="2570753"/>
                <a:ext cx="504300" cy="22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096" name="Google Shape;1096;p45"/>
              <p:cNvCxnSpPr/>
              <p:nvPr/>
            </p:nvCxnSpPr>
            <p:spPr>
              <a:xfrm>
                <a:off x="2087488" y="1746400"/>
                <a:ext cx="417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97" name="Google Shape;1097;p45"/>
              <p:cNvSpPr txBox="1"/>
              <p:nvPr/>
            </p:nvSpPr>
            <p:spPr>
              <a:xfrm>
                <a:off x="2004950" y="1845750"/>
                <a:ext cx="2313300" cy="62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Roboto"/>
                    <a:ea typeface="Roboto"/>
                    <a:cs typeface="Roboto"/>
                    <a:sym typeface="Roboto"/>
                  </a:rPr>
                  <a:t>Item 1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98" name="Google Shape;1098;p45"/>
            <p:cNvSpPr/>
            <p:nvPr/>
          </p:nvSpPr>
          <p:spPr>
            <a:xfrm>
              <a:off x="1383925" y="3043025"/>
              <a:ext cx="3120000" cy="1699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1099" name="Google Shape;1099;p45"/>
            <p:cNvGrpSpPr/>
            <p:nvPr/>
          </p:nvGrpSpPr>
          <p:grpSpPr>
            <a:xfrm>
              <a:off x="1757837" y="3225636"/>
              <a:ext cx="2372177" cy="1334278"/>
              <a:chOff x="2004950" y="1458475"/>
              <a:chExt cx="2372177" cy="1334278"/>
            </a:xfrm>
          </p:grpSpPr>
          <p:grpSp>
            <p:nvGrpSpPr>
              <p:cNvPr id="1100" name="Google Shape;1100;p45"/>
              <p:cNvGrpSpPr/>
              <p:nvPr/>
            </p:nvGrpSpPr>
            <p:grpSpPr>
              <a:xfrm>
                <a:off x="2087457" y="2591762"/>
                <a:ext cx="1785333" cy="179642"/>
                <a:chOff x="3300875" y="1649114"/>
                <a:chExt cx="3181278" cy="320103"/>
              </a:xfrm>
            </p:grpSpPr>
            <p:sp>
              <p:nvSpPr>
                <p:cNvPr id="1101" name="Google Shape;1101;p45"/>
                <p:cNvSpPr/>
                <p:nvPr/>
              </p:nvSpPr>
              <p:spPr>
                <a:xfrm>
                  <a:off x="3300953" y="1649114"/>
                  <a:ext cx="3181200" cy="3201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1102" name="Google Shape;1102;p45"/>
                <p:cNvSpPr/>
                <p:nvPr/>
              </p:nvSpPr>
              <p:spPr>
                <a:xfrm>
                  <a:off x="3300875" y="1649116"/>
                  <a:ext cx="2003700" cy="3201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</p:grpSp>
          <p:sp>
            <p:nvSpPr>
              <p:cNvPr id="1103" name="Google Shape;1103;p45"/>
              <p:cNvSpPr txBox="1"/>
              <p:nvPr/>
            </p:nvSpPr>
            <p:spPr>
              <a:xfrm>
                <a:off x="2004950" y="1458475"/>
                <a:ext cx="1014300" cy="20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accent3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sz="11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04" name="Google Shape;1104;p45"/>
              <p:cNvSpPr txBox="1"/>
              <p:nvPr/>
            </p:nvSpPr>
            <p:spPr>
              <a:xfrm>
                <a:off x="3872827" y="2570753"/>
                <a:ext cx="504300" cy="22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105" name="Google Shape;1105;p45"/>
              <p:cNvCxnSpPr/>
              <p:nvPr/>
            </p:nvCxnSpPr>
            <p:spPr>
              <a:xfrm>
                <a:off x="2087488" y="1746400"/>
                <a:ext cx="417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06" name="Google Shape;1106;p45"/>
              <p:cNvSpPr txBox="1"/>
              <p:nvPr/>
            </p:nvSpPr>
            <p:spPr>
              <a:xfrm>
                <a:off x="2004950" y="1845750"/>
                <a:ext cx="2313300" cy="62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Roboto"/>
                    <a:ea typeface="Roboto"/>
                    <a:cs typeface="Roboto"/>
                    <a:sym typeface="Roboto"/>
                  </a:rPr>
                  <a:t>Item 3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07" name="Google Shape;1107;p45"/>
            <p:cNvSpPr/>
            <p:nvPr/>
          </p:nvSpPr>
          <p:spPr>
            <a:xfrm>
              <a:off x="4640075" y="1189900"/>
              <a:ext cx="3120000" cy="1699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1108" name="Google Shape;1108;p45"/>
            <p:cNvGrpSpPr/>
            <p:nvPr/>
          </p:nvGrpSpPr>
          <p:grpSpPr>
            <a:xfrm>
              <a:off x="5013987" y="1372511"/>
              <a:ext cx="2372177" cy="1334278"/>
              <a:chOff x="2004950" y="1458475"/>
              <a:chExt cx="2372177" cy="1334278"/>
            </a:xfrm>
          </p:grpSpPr>
          <p:grpSp>
            <p:nvGrpSpPr>
              <p:cNvPr id="1109" name="Google Shape;1109;p45"/>
              <p:cNvGrpSpPr/>
              <p:nvPr/>
            </p:nvGrpSpPr>
            <p:grpSpPr>
              <a:xfrm>
                <a:off x="2087478" y="2591762"/>
                <a:ext cx="1785312" cy="179642"/>
                <a:chOff x="3300913" y="1649114"/>
                <a:chExt cx="3181241" cy="320103"/>
              </a:xfrm>
            </p:grpSpPr>
            <p:sp>
              <p:nvSpPr>
                <p:cNvPr id="1110" name="Google Shape;1110;p45"/>
                <p:cNvSpPr/>
                <p:nvPr/>
              </p:nvSpPr>
              <p:spPr>
                <a:xfrm>
                  <a:off x="3300953" y="1649114"/>
                  <a:ext cx="3181200" cy="3201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1111" name="Google Shape;1111;p45"/>
                <p:cNvSpPr/>
                <p:nvPr/>
              </p:nvSpPr>
              <p:spPr>
                <a:xfrm>
                  <a:off x="3300913" y="1649116"/>
                  <a:ext cx="935100" cy="3201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</p:grpSp>
          <p:sp>
            <p:nvSpPr>
              <p:cNvPr id="1112" name="Google Shape;1112;p45"/>
              <p:cNvSpPr txBox="1"/>
              <p:nvPr/>
            </p:nvSpPr>
            <p:spPr>
              <a:xfrm>
                <a:off x="2004950" y="1458475"/>
                <a:ext cx="1014300" cy="20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accent4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sz="11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13" name="Google Shape;1113;p45"/>
              <p:cNvSpPr txBox="1"/>
              <p:nvPr/>
            </p:nvSpPr>
            <p:spPr>
              <a:xfrm>
                <a:off x="3872827" y="2570753"/>
                <a:ext cx="504300" cy="22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114" name="Google Shape;1114;p45"/>
              <p:cNvCxnSpPr/>
              <p:nvPr/>
            </p:nvCxnSpPr>
            <p:spPr>
              <a:xfrm>
                <a:off x="2087488" y="1746400"/>
                <a:ext cx="417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15" name="Google Shape;1115;p45"/>
              <p:cNvSpPr txBox="1"/>
              <p:nvPr/>
            </p:nvSpPr>
            <p:spPr>
              <a:xfrm>
                <a:off x="2004950" y="1845750"/>
                <a:ext cx="2313300" cy="62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Roboto"/>
                    <a:ea typeface="Roboto"/>
                    <a:cs typeface="Roboto"/>
                    <a:sym typeface="Roboto"/>
                  </a:rPr>
                  <a:t>Item 2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16" name="Google Shape;1116;p45"/>
            <p:cNvSpPr/>
            <p:nvPr/>
          </p:nvSpPr>
          <p:spPr>
            <a:xfrm>
              <a:off x="4640075" y="3043025"/>
              <a:ext cx="3120000" cy="1699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1117" name="Google Shape;1117;p45"/>
            <p:cNvGrpSpPr/>
            <p:nvPr/>
          </p:nvGrpSpPr>
          <p:grpSpPr>
            <a:xfrm>
              <a:off x="5013987" y="3225636"/>
              <a:ext cx="2372177" cy="1334278"/>
              <a:chOff x="2004950" y="1458475"/>
              <a:chExt cx="2372177" cy="1334278"/>
            </a:xfrm>
          </p:grpSpPr>
          <p:grpSp>
            <p:nvGrpSpPr>
              <p:cNvPr id="1118" name="Google Shape;1118;p45"/>
              <p:cNvGrpSpPr/>
              <p:nvPr/>
            </p:nvGrpSpPr>
            <p:grpSpPr>
              <a:xfrm>
                <a:off x="2087473" y="2591762"/>
                <a:ext cx="1785317" cy="179642"/>
                <a:chOff x="3300905" y="1649114"/>
                <a:chExt cx="3181249" cy="320103"/>
              </a:xfrm>
            </p:grpSpPr>
            <p:sp>
              <p:nvSpPr>
                <p:cNvPr id="1119" name="Google Shape;1119;p45"/>
                <p:cNvSpPr/>
                <p:nvPr/>
              </p:nvSpPr>
              <p:spPr>
                <a:xfrm>
                  <a:off x="3300953" y="1649114"/>
                  <a:ext cx="3181200" cy="3201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1120" name="Google Shape;1120;p45"/>
                <p:cNvSpPr/>
                <p:nvPr/>
              </p:nvSpPr>
              <p:spPr>
                <a:xfrm>
                  <a:off x="3300905" y="1649116"/>
                  <a:ext cx="1235400" cy="3201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</p:grpSp>
          <p:sp>
            <p:nvSpPr>
              <p:cNvPr id="1121" name="Google Shape;1121;p45"/>
              <p:cNvSpPr txBox="1"/>
              <p:nvPr/>
            </p:nvSpPr>
            <p:spPr>
              <a:xfrm>
                <a:off x="2004950" y="1458475"/>
                <a:ext cx="1014300" cy="20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</a:t>
                </a:r>
                <a:endParaRPr sz="11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22" name="Google Shape;1122;p45"/>
              <p:cNvSpPr txBox="1"/>
              <p:nvPr/>
            </p:nvSpPr>
            <p:spPr>
              <a:xfrm>
                <a:off x="3872827" y="2570753"/>
                <a:ext cx="504300" cy="22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123" name="Google Shape;1123;p45"/>
              <p:cNvCxnSpPr/>
              <p:nvPr/>
            </p:nvCxnSpPr>
            <p:spPr>
              <a:xfrm>
                <a:off x="2087488" y="1746400"/>
                <a:ext cx="417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24" name="Google Shape;1124;p45"/>
              <p:cNvSpPr txBox="1"/>
              <p:nvPr/>
            </p:nvSpPr>
            <p:spPr>
              <a:xfrm>
                <a:off x="2004950" y="1845750"/>
                <a:ext cx="2313300" cy="62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Roboto"/>
                    <a:ea typeface="Roboto"/>
                    <a:cs typeface="Roboto"/>
                    <a:sym typeface="Roboto"/>
                  </a:rPr>
                  <a:t>Item 4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07E4B1-CF10-49D8-97B2-52C937756C7F}"/>
              </a:ext>
            </a:extLst>
          </p:cNvPr>
          <p:cNvGrpSpPr/>
          <p:nvPr/>
        </p:nvGrpSpPr>
        <p:grpSpPr>
          <a:xfrm>
            <a:off x="1343413" y="1738059"/>
            <a:ext cx="6457174" cy="2276749"/>
            <a:chOff x="460850" y="1250275"/>
            <a:chExt cx="8223525" cy="3525369"/>
          </a:xfrm>
        </p:grpSpPr>
        <p:sp>
          <p:nvSpPr>
            <p:cNvPr id="141" name="Google Shape;141;p18"/>
            <p:cNvSpPr/>
            <p:nvPr/>
          </p:nvSpPr>
          <p:spPr>
            <a:xfrm>
              <a:off x="460850" y="2197952"/>
              <a:ext cx="3267000" cy="789300"/>
            </a:xfrm>
            <a:prstGeom prst="homePlate">
              <a:avLst>
                <a:gd name="adj" fmla="val 3197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460850" y="3062227"/>
              <a:ext cx="3267000" cy="789300"/>
            </a:xfrm>
            <a:prstGeom prst="homePlate">
              <a:avLst>
                <a:gd name="adj" fmla="val 3197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460850" y="3926502"/>
              <a:ext cx="3267000" cy="789300"/>
            </a:xfrm>
            <a:prstGeom prst="homePlate">
              <a:avLst>
                <a:gd name="adj" fmla="val 31974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460850" y="1333714"/>
              <a:ext cx="3267000" cy="789300"/>
            </a:xfrm>
            <a:prstGeom prst="homePlate">
              <a:avLst>
                <a:gd name="adj" fmla="val 3197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7954060" y="1359762"/>
              <a:ext cx="730315" cy="3339109"/>
            </a:xfrm>
            <a:custGeom>
              <a:avLst/>
              <a:gdLst/>
              <a:ahLst/>
              <a:cxnLst/>
              <a:rect l="l" t="t" r="r" b="b"/>
              <a:pathLst>
                <a:path w="22518" h="111760" extrusionOk="0">
                  <a:moveTo>
                    <a:pt x="1" y="0"/>
                  </a:moveTo>
                  <a:lnTo>
                    <a:pt x="1" y="111760"/>
                  </a:lnTo>
                  <a:lnTo>
                    <a:pt x="22518" y="111760"/>
                  </a:lnTo>
                  <a:lnTo>
                    <a:pt x="2251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4731027" y="1359762"/>
              <a:ext cx="730283" cy="3339109"/>
            </a:xfrm>
            <a:custGeom>
              <a:avLst/>
              <a:gdLst/>
              <a:ahLst/>
              <a:cxnLst/>
              <a:rect l="l" t="t" r="r" b="b"/>
              <a:pathLst>
                <a:path w="22517" h="111760" extrusionOk="0">
                  <a:moveTo>
                    <a:pt x="0" y="0"/>
                  </a:moveTo>
                  <a:lnTo>
                    <a:pt x="0" y="111760"/>
                  </a:lnTo>
                  <a:lnTo>
                    <a:pt x="22517" y="111760"/>
                  </a:lnTo>
                  <a:lnTo>
                    <a:pt x="225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5805382" y="1359762"/>
              <a:ext cx="730283" cy="3339109"/>
            </a:xfrm>
            <a:custGeom>
              <a:avLst/>
              <a:gdLst/>
              <a:ahLst/>
              <a:cxnLst/>
              <a:rect l="l" t="t" r="r" b="b"/>
              <a:pathLst>
                <a:path w="22517" h="111760" extrusionOk="0">
                  <a:moveTo>
                    <a:pt x="0" y="0"/>
                  </a:moveTo>
                  <a:lnTo>
                    <a:pt x="0" y="111760"/>
                  </a:lnTo>
                  <a:lnTo>
                    <a:pt x="22517" y="111760"/>
                  </a:lnTo>
                  <a:lnTo>
                    <a:pt x="225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6879705" y="1359762"/>
              <a:ext cx="730315" cy="3339109"/>
            </a:xfrm>
            <a:custGeom>
              <a:avLst/>
              <a:gdLst/>
              <a:ahLst/>
              <a:cxnLst/>
              <a:rect l="l" t="t" r="r" b="b"/>
              <a:pathLst>
                <a:path w="22518" h="111760" extrusionOk="0">
                  <a:moveTo>
                    <a:pt x="1" y="0"/>
                  </a:moveTo>
                  <a:lnTo>
                    <a:pt x="1" y="111760"/>
                  </a:lnTo>
                  <a:lnTo>
                    <a:pt x="22518" y="111760"/>
                  </a:lnTo>
                  <a:lnTo>
                    <a:pt x="2251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4453689" y="1359765"/>
              <a:ext cx="4215284" cy="4213"/>
            </a:xfrm>
            <a:custGeom>
              <a:avLst/>
              <a:gdLst/>
              <a:ahLst/>
              <a:cxnLst/>
              <a:rect l="l" t="t" r="r" b="b"/>
              <a:pathLst>
                <a:path w="129971" h="127" extrusionOk="0">
                  <a:moveTo>
                    <a:pt x="64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95"/>
                    <a:pt x="32" y="127"/>
                    <a:pt x="64" y="127"/>
                  </a:cubicBezTo>
                  <a:lnTo>
                    <a:pt x="1267" y="127"/>
                  </a:lnTo>
                  <a:cubicBezTo>
                    <a:pt x="1299" y="127"/>
                    <a:pt x="1299" y="95"/>
                    <a:pt x="1299" y="63"/>
                  </a:cubicBezTo>
                  <a:cubicBezTo>
                    <a:pt x="1299" y="32"/>
                    <a:pt x="1299" y="0"/>
                    <a:pt x="1267" y="0"/>
                  </a:cubicBezTo>
                  <a:close/>
                  <a:moveTo>
                    <a:pt x="2059" y="0"/>
                  </a:moveTo>
                  <a:cubicBezTo>
                    <a:pt x="2027" y="0"/>
                    <a:pt x="1996" y="32"/>
                    <a:pt x="1996" y="63"/>
                  </a:cubicBezTo>
                  <a:cubicBezTo>
                    <a:pt x="1996" y="95"/>
                    <a:pt x="2027" y="127"/>
                    <a:pt x="2059" y="127"/>
                  </a:cubicBezTo>
                  <a:lnTo>
                    <a:pt x="3231" y="127"/>
                  </a:lnTo>
                  <a:cubicBezTo>
                    <a:pt x="3263" y="127"/>
                    <a:pt x="3294" y="95"/>
                    <a:pt x="3294" y="63"/>
                  </a:cubicBezTo>
                  <a:cubicBezTo>
                    <a:pt x="3294" y="32"/>
                    <a:pt x="3263" y="0"/>
                    <a:pt x="3231" y="0"/>
                  </a:cubicBezTo>
                  <a:close/>
                  <a:moveTo>
                    <a:pt x="4023" y="0"/>
                  </a:moveTo>
                  <a:cubicBezTo>
                    <a:pt x="3991" y="0"/>
                    <a:pt x="3959" y="32"/>
                    <a:pt x="3959" y="63"/>
                  </a:cubicBezTo>
                  <a:cubicBezTo>
                    <a:pt x="3959" y="95"/>
                    <a:pt x="3991" y="127"/>
                    <a:pt x="4023" y="127"/>
                  </a:cubicBezTo>
                  <a:lnTo>
                    <a:pt x="5226" y="127"/>
                  </a:lnTo>
                  <a:cubicBezTo>
                    <a:pt x="5258" y="127"/>
                    <a:pt x="5258" y="95"/>
                    <a:pt x="5258" y="63"/>
                  </a:cubicBezTo>
                  <a:cubicBezTo>
                    <a:pt x="5258" y="32"/>
                    <a:pt x="5258" y="0"/>
                    <a:pt x="5226" y="0"/>
                  </a:cubicBezTo>
                  <a:close/>
                  <a:moveTo>
                    <a:pt x="6018" y="0"/>
                  </a:moveTo>
                  <a:cubicBezTo>
                    <a:pt x="5986" y="0"/>
                    <a:pt x="5954" y="32"/>
                    <a:pt x="5954" y="63"/>
                  </a:cubicBezTo>
                  <a:cubicBezTo>
                    <a:pt x="5954" y="95"/>
                    <a:pt x="5986" y="127"/>
                    <a:pt x="6018" y="127"/>
                  </a:cubicBezTo>
                  <a:lnTo>
                    <a:pt x="7190" y="127"/>
                  </a:lnTo>
                  <a:cubicBezTo>
                    <a:pt x="7221" y="127"/>
                    <a:pt x="7253" y="95"/>
                    <a:pt x="7253" y="63"/>
                  </a:cubicBezTo>
                  <a:cubicBezTo>
                    <a:pt x="7253" y="32"/>
                    <a:pt x="7221" y="0"/>
                    <a:pt x="7190" y="0"/>
                  </a:cubicBezTo>
                  <a:close/>
                  <a:moveTo>
                    <a:pt x="7981" y="0"/>
                  </a:moveTo>
                  <a:cubicBezTo>
                    <a:pt x="7950" y="0"/>
                    <a:pt x="7918" y="32"/>
                    <a:pt x="7918" y="63"/>
                  </a:cubicBezTo>
                  <a:cubicBezTo>
                    <a:pt x="7918" y="95"/>
                    <a:pt x="7950" y="127"/>
                    <a:pt x="7981" y="127"/>
                  </a:cubicBezTo>
                  <a:lnTo>
                    <a:pt x="9185" y="127"/>
                  </a:lnTo>
                  <a:cubicBezTo>
                    <a:pt x="9216" y="127"/>
                    <a:pt x="9216" y="95"/>
                    <a:pt x="9216" y="63"/>
                  </a:cubicBezTo>
                  <a:cubicBezTo>
                    <a:pt x="9216" y="32"/>
                    <a:pt x="9216" y="0"/>
                    <a:pt x="9185" y="0"/>
                  </a:cubicBezTo>
                  <a:close/>
                  <a:moveTo>
                    <a:pt x="9976" y="0"/>
                  </a:moveTo>
                  <a:cubicBezTo>
                    <a:pt x="9945" y="0"/>
                    <a:pt x="9913" y="32"/>
                    <a:pt x="9913" y="63"/>
                  </a:cubicBezTo>
                  <a:cubicBezTo>
                    <a:pt x="9913" y="95"/>
                    <a:pt x="9945" y="127"/>
                    <a:pt x="9976" y="127"/>
                  </a:cubicBezTo>
                  <a:lnTo>
                    <a:pt x="11148" y="127"/>
                  </a:lnTo>
                  <a:cubicBezTo>
                    <a:pt x="11180" y="127"/>
                    <a:pt x="11211" y="95"/>
                    <a:pt x="11211" y="63"/>
                  </a:cubicBezTo>
                  <a:cubicBezTo>
                    <a:pt x="11211" y="32"/>
                    <a:pt x="11180" y="0"/>
                    <a:pt x="11148" y="0"/>
                  </a:cubicBezTo>
                  <a:close/>
                  <a:moveTo>
                    <a:pt x="11940" y="0"/>
                  </a:moveTo>
                  <a:cubicBezTo>
                    <a:pt x="11908" y="0"/>
                    <a:pt x="11877" y="32"/>
                    <a:pt x="11877" y="63"/>
                  </a:cubicBezTo>
                  <a:cubicBezTo>
                    <a:pt x="11877" y="95"/>
                    <a:pt x="11908" y="127"/>
                    <a:pt x="11940" y="127"/>
                  </a:cubicBezTo>
                  <a:lnTo>
                    <a:pt x="13143" y="127"/>
                  </a:lnTo>
                  <a:cubicBezTo>
                    <a:pt x="13175" y="127"/>
                    <a:pt x="13175" y="95"/>
                    <a:pt x="13175" y="63"/>
                  </a:cubicBezTo>
                  <a:cubicBezTo>
                    <a:pt x="13175" y="32"/>
                    <a:pt x="13175" y="0"/>
                    <a:pt x="13143" y="0"/>
                  </a:cubicBezTo>
                  <a:close/>
                  <a:moveTo>
                    <a:pt x="13935" y="0"/>
                  </a:moveTo>
                  <a:cubicBezTo>
                    <a:pt x="13903" y="0"/>
                    <a:pt x="13872" y="32"/>
                    <a:pt x="13872" y="63"/>
                  </a:cubicBezTo>
                  <a:cubicBezTo>
                    <a:pt x="13872" y="95"/>
                    <a:pt x="13903" y="127"/>
                    <a:pt x="13935" y="127"/>
                  </a:cubicBezTo>
                  <a:lnTo>
                    <a:pt x="15107" y="127"/>
                  </a:lnTo>
                  <a:cubicBezTo>
                    <a:pt x="15138" y="127"/>
                    <a:pt x="15170" y="95"/>
                    <a:pt x="15170" y="63"/>
                  </a:cubicBezTo>
                  <a:cubicBezTo>
                    <a:pt x="15170" y="32"/>
                    <a:pt x="15138" y="0"/>
                    <a:pt x="15107" y="0"/>
                  </a:cubicBezTo>
                  <a:close/>
                  <a:moveTo>
                    <a:pt x="15899" y="0"/>
                  </a:moveTo>
                  <a:cubicBezTo>
                    <a:pt x="15867" y="0"/>
                    <a:pt x="15835" y="32"/>
                    <a:pt x="15835" y="63"/>
                  </a:cubicBezTo>
                  <a:cubicBezTo>
                    <a:pt x="15835" y="95"/>
                    <a:pt x="15867" y="127"/>
                    <a:pt x="15899" y="127"/>
                  </a:cubicBezTo>
                  <a:lnTo>
                    <a:pt x="17102" y="127"/>
                  </a:lnTo>
                  <a:cubicBezTo>
                    <a:pt x="17134" y="127"/>
                    <a:pt x="17134" y="95"/>
                    <a:pt x="17134" y="63"/>
                  </a:cubicBezTo>
                  <a:cubicBezTo>
                    <a:pt x="17134" y="32"/>
                    <a:pt x="17134" y="0"/>
                    <a:pt x="17102" y="0"/>
                  </a:cubicBezTo>
                  <a:close/>
                  <a:moveTo>
                    <a:pt x="17894" y="0"/>
                  </a:moveTo>
                  <a:cubicBezTo>
                    <a:pt x="17862" y="0"/>
                    <a:pt x="17830" y="32"/>
                    <a:pt x="17830" y="63"/>
                  </a:cubicBezTo>
                  <a:cubicBezTo>
                    <a:pt x="17830" y="95"/>
                    <a:pt x="17862" y="127"/>
                    <a:pt x="17894" y="127"/>
                  </a:cubicBezTo>
                  <a:lnTo>
                    <a:pt x="19065" y="127"/>
                  </a:lnTo>
                  <a:cubicBezTo>
                    <a:pt x="19097" y="127"/>
                    <a:pt x="19129" y="95"/>
                    <a:pt x="19129" y="63"/>
                  </a:cubicBezTo>
                  <a:cubicBezTo>
                    <a:pt x="19129" y="32"/>
                    <a:pt x="19097" y="0"/>
                    <a:pt x="19065" y="0"/>
                  </a:cubicBezTo>
                  <a:close/>
                  <a:moveTo>
                    <a:pt x="19857" y="0"/>
                  </a:moveTo>
                  <a:cubicBezTo>
                    <a:pt x="19825" y="0"/>
                    <a:pt x="19794" y="32"/>
                    <a:pt x="19794" y="63"/>
                  </a:cubicBezTo>
                  <a:cubicBezTo>
                    <a:pt x="19794" y="95"/>
                    <a:pt x="19825" y="127"/>
                    <a:pt x="19857" y="127"/>
                  </a:cubicBezTo>
                  <a:lnTo>
                    <a:pt x="21061" y="127"/>
                  </a:lnTo>
                  <a:cubicBezTo>
                    <a:pt x="21092" y="127"/>
                    <a:pt x="21092" y="95"/>
                    <a:pt x="21092" y="63"/>
                  </a:cubicBezTo>
                  <a:cubicBezTo>
                    <a:pt x="21092" y="32"/>
                    <a:pt x="21092" y="0"/>
                    <a:pt x="21061" y="0"/>
                  </a:cubicBezTo>
                  <a:close/>
                  <a:moveTo>
                    <a:pt x="21852" y="0"/>
                  </a:moveTo>
                  <a:cubicBezTo>
                    <a:pt x="21821" y="0"/>
                    <a:pt x="21789" y="32"/>
                    <a:pt x="21789" y="63"/>
                  </a:cubicBezTo>
                  <a:cubicBezTo>
                    <a:pt x="21789" y="95"/>
                    <a:pt x="21821" y="127"/>
                    <a:pt x="21852" y="127"/>
                  </a:cubicBezTo>
                  <a:lnTo>
                    <a:pt x="23024" y="127"/>
                  </a:lnTo>
                  <a:cubicBezTo>
                    <a:pt x="23056" y="127"/>
                    <a:pt x="23087" y="95"/>
                    <a:pt x="23087" y="63"/>
                  </a:cubicBezTo>
                  <a:cubicBezTo>
                    <a:pt x="23087" y="32"/>
                    <a:pt x="23056" y="0"/>
                    <a:pt x="23024" y="0"/>
                  </a:cubicBezTo>
                  <a:close/>
                  <a:moveTo>
                    <a:pt x="23816" y="0"/>
                  </a:moveTo>
                  <a:cubicBezTo>
                    <a:pt x="23784" y="0"/>
                    <a:pt x="23752" y="32"/>
                    <a:pt x="23752" y="63"/>
                  </a:cubicBezTo>
                  <a:cubicBezTo>
                    <a:pt x="23752" y="95"/>
                    <a:pt x="23784" y="127"/>
                    <a:pt x="23816" y="127"/>
                  </a:cubicBezTo>
                  <a:lnTo>
                    <a:pt x="25019" y="127"/>
                  </a:lnTo>
                  <a:cubicBezTo>
                    <a:pt x="25051" y="127"/>
                    <a:pt x="25051" y="95"/>
                    <a:pt x="25051" y="63"/>
                  </a:cubicBezTo>
                  <a:cubicBezTo>
                    <a:pt x="25051" y="32"/>
                    <a:pt x="25051" y="0"/>
                    <a:pt x="25019" y="0"/>
                  </a:cubicBezTo>
                  <a:close/>
                  <a:moveTo>
                    <a:pt x="25811" y="0"/>
                  </a:moveTo>
                  <a:cubicBezTo>
                    <a:pt x="25779" y="0"/>
                    <a:pt x="25748" y="32"/>
                    <a:pt x="25748" y="63"/>
                  </a:cubicBezTo>
                  <a:cubicBezTo>
                    <a:pt x="25748" y="95"/>
                    <a:pt x="25779" y="127"/>
                    <a:pt x="25811" y="127"/>
                  </a:cubicBezTo>
                  <a:lnTo>
                    <a:pt x="26983" y="127"/>
                  </a:lnTo>
                  <a:cubicBezTo>
                    <a:pt x="27014" y="127"/>
                    <a:pt x="27046" y="95"/>
                    <a:pt x="27046" y="63"/>
                  </a:cubicBezTo>
                  <a:cubicBezTo>
                    <a:pt x="27046" y="32"/>
                    <a:pt x="27014" y="0"/>
                    <a:pt x="26983" y="0"/>
                  </a:cubicBezTo>
                  <a:close/>
                  <a:moveTo>
                    <a:pt x="27774" y="0"/>
                  </a:moveTo>
                  <a:cubicBezTo>
                    <a:pt x="27743" y="0"/>
                    <a:pt x="27711" y="32"/>
                    <a:pt x="27711" y="63"/>
                  </a:cubicBezTo>
                  <a:cubicBezTo>
                    <a:pt x="27711" y="95"/>
                    <a:pt x="27743" y="127"/>
                    <a:pt x="27774" y="127"/>
                  </a:cubicBezTo>
                  <a:lnTo>
                    <a:pt x="28978" y="127"/>
                  </a:lnTo>
                  <a:cubicBezTo>
                    <a:pt x="29010" y="127"/>
                    <a:pt x="29010" y="95"/>
                    <a:pt x="29010" y="63"/>
                  </a:cubicBezTo>
                  <a:cubicBezTo>
                    <a:pt x="29010" y="32"/>
                    <a:pt x="29010" y="0"/>
                    <a:pt x="28978" y="0"/>
                  </a:cubicBezTo>
                  <a:close/>
                  <a:moveTo>
                    <a:pt x="29770" y="0"/>
                  </a:moveTo>
                  <a:cubicBezTo>
                    <a:pt x="29738" y="0"/>
                    <a:pt x="29706" y="32"/>
                    <a:pt x="29706" y="63"/>
                  </a:cubicBezTo>
                  <a:cubicBezTo>
                    <a:pt x="29706" y="95"/>
                    <a:pt x="29738" y="127"/>
                    <a:pt x="29770" y="127"/>
                  </a:cubicBezTo>
                  <a:lnTo>
                    <a:pt x="30941" y="127"/>
                  </a:lnTo>
                  <a:cubicBezTo>
                    <a:pt x="30973" y="127"/>
                    <a:pt x="31005" y="95"/>
                    <a:pt x="31005" y="63"/>
                  </a:cubicBezTo>
                  <a:cubicBezTo>
                    <a:pt x="31005" y="32"/>
                    <a:pt x="30973" y="0"/>
                    <a:pt x="30941" y="0"/>
                  </a:cubicBezTo>
                  <a:close/>
                  <a:moveTo>
                    <a:pt x="31733" y="0"/>
                  </a:moveTo>
                  <a:cubicBezTo>
                    <a:pt x="31701" y="0"/>
                    <a:pt x="31670" y="32"/>
                    <a:pt x="31670" y="63"/>
                  </a:cubicBezTo>
                  <a:cubicBezTo>
                    <a:pt x="31670" y="95"/>
                    <a:pt x="31701" y="127"/>
                    <a:pt x="31733" y="127"/>
                  </a:cubicBezTo>
                  <a:lnTo>
                    <a:pt x="32936" y="127"/>
                  </a:lnTo>
                  <a:cubicBezTo>
                    <a:pt x="32968" y="127"/>
                    <a:pt x="32968" y="95"/>
                    <a:pt x="32968" y="63"/>
                  </a:cubicBezTo>
                  <a:cubicBezTo>
                    <a:pt x="32968" y="32"/>
                    <a:pt x="32968" y="0"/>
                    <a:pt x="32936" y="0"/>
                  </a:cubicBezTo>
                  <a:close/>
                  <a:moveTo>
                    <a:pt x="33728" y="0"/>
                  </a:moveTo>
                  <a:cubicBezTo>
                    <a:pt x="33697" y="0"/>
                    <a:pt x="33665" y="32"/>
                    <a:pt x="33665" y="63"/>
                  </a:cubicBezTo>
                  <a:cubicBezTo>
                    <a:pt x="33665" y="95"/>
                    <a:pt x="33697" y="127"/>
                    <a:pt x="33728" y="127"/>
                  </a:cubicBezTo>
                  <a:lnTo>
                    <a:pt x="34900" y="127"/>
                  </a:lnTo>
                  <a:cubicBezTo>
                    <a:pt x="34932" y="127"/>
                    <a:pt x="34963" y="95"/>
                    <a:pt x="34963" y="63"/>
                  </a:cubicBezTo>
                  <a:cubicBezTo>
                    <a:pt x="34963" y="32"/>
                    <a:pt x="34932" y="0"/>
                    <a:pt x="34900" y="0"/>
                  </a:cubicBezTo>
                  <a:close/>
                  <a:moveTo>
                    <a:pt x="35692" y="0"/>
                  </a:moveTo>
                  <a:cubicBezTo>
                    <a:pt x="35660" y="0"/>
                    <a:pt x="35628" y="32"/>
                    <a:pt x="35628" y="63"/>
                  </a:cubicBezTo>
                  <a:cubicBezTo>
                    <a:pt x="35628" y="95"/>
                    <a:pt x="35660" y="127"/>
                    <a:pt x="35692" y="127"/>
                  </a:cubicBezTo>
                  <a:lnTo>
                    <a:pt x="36895" y="127"/>
                  </a:lnTo>
                  <a:cubicBezTo>
                    <a:pt x="36927" y="127"/>
                    <a:pt x="36927" y="95"/>
                    <a:pt x="36927" y="63"/>
                  </a:cubicBezTo>
                  <a:cubicBezTo>
                    <a:pt x="36927" y="32"/>
                    <a:pt x="36927" y="0"/>
                    <a:pt x="36895" y="0"/>
                  </a:cubicBezTo>
                  <a:close/>
                  <a:moveTo>
                    <a:pt x="37687" y="0"/>
                  </a:moveTo>
                  <a:cubicBezTo>
                    <a:pt x="37655" y="0"/>
                    <a:pt x="37624" y="32"/>
                    <a:pt x="37624" y="63"/>
                  </a:cubicBezTo>
                  <a:cubicBezTo>
                    <a:pt x="37624" y="95"/>
                    <a:pt x="37655" y="127"/>
                    <a:pt x="37687" y="127"/>
                  </a:cubicBezTo>
                  <a:lnTo>
                    <a:pt x="38859" y="127"/>
                  </a:lnTo>
                  <a:cubicBezTo>
                    <a:pt x="38890" y="127"/>
                    <a:pt x="38922" y="95"/>
                    <a:pt x="38922" y="63"/>
                  </a:cubicBezTo>
                  <a:cubicBezTo>
                    <a:pt x="38922" y="32"/>
                    <a:pt x="38890" y="0"/>
                    <a:pt x="38859" y="0"/>
                  </a:cubicBezTo>
                  <a:close/>
                  <a:moveTo>
                    <a:pt x="39650" y="0"/>
                  </a:moveTo>
                  <a:cubicBezTo>
                    <a:pt x="39619" y="0"/>
                    <a:pt x="39587" y="32"/>
                    <a:pt x="39587" y="63"/>
                  </a:cubicBezTo>
                  <a:cubicBezTo>
                    <a:pt x="39587" y="95"/>
                    <a:pt x="39619" y="127"/>
                    <a:pt x="39650" y="127"/>
                  </a:cubicBezTo>
                  <a:lnTo>
                    <a:pt x="40854" y="127"/>
                  </a:lnTo>
                  <a:cubicBezTo>
                    <a:pt x="40885" y="127"/>
                    <a:pt x="40885" y="95"/>
                    <a:pt x="40885" y="63"/>
                  </a:cubicBezTo>
                  <a:cubicBezTo>
                    <a:pt x="40885" y="32"/>
                    <a:pt x="40885" y="0"/>
                    <a:pt x="40854" y="0"/>
                  </a:cubicBezTo>
                  <a:close/>
                  <a:moveTo>
                    <a:pt x="41645" y="0"/>
                  </a:moveTo>
                  <a:cubicBezTo>
                    <a:pt x="41614" y="0"/>
                    <a:pt x="41582" y="32"/>
                    <a:pt x="41582" y="63"/>
                  </a:cubicBezTo>
                  <a:cubicBezTo>
                    <a:pt x="41582" y="95"/>
                    <a:pt x="41614" y="127"/>
                    <a:pt x="41645" y="127"/>
                  </a:cubicBezTo>
                  <a:lnTo>
                    <a:pt x="42817" y="127"/>
                  </a:lnTo>
                  <a:cubicBezTo>
                    <a:pt x="42849" y="127"/>
                    <a:pt x="42881" y="95"/>
                    <a:pt x="42881" y="63"/>
                  </a:cubicBezTo>
                  <a:cubicBezTo>
                    <a:pt x="42881" y="32"/>
                    <a:pt x="42849" y="0"/>
                    <a:pt x="42817" y="0"/>
                  </a:cubicBezTo>
                  <a:close/>
                  <a:moveTo>
                    <a:pt x="43609" y="0"/>
                  </a:moveTo>
                  <a:cubicBezTo>
                    <a:pt x="43577" y="0"/>
                    <a:pt x="43546" y="32"/>
                    <a:pt x="43546" y="63"/>
                  </a:cubicBezTo>
                  <a:cubicBezTo>
                    <a:pt x="43546" y="95"/>
                    <a:pt x="43577" y="127"/>
                    <a:pt x="43609" y="127"/>
                  </a:cubicBezTo>
                  <a:lnTo>
                    <a:pt x="44812" y="127"/>
                  </a:lnTo>
                  <a:cubicBezTo>
                    <a:pt x="44844" y="127"/>
                    <a:pt x="44844" y="95"/>
                    <a:pt x="44844" y="63"/>
                  </a:cubicBezTo>
                  <a:cubicBezTo>
                    <a:pt x="44844" y="32"/>
                    <a:pt x="44844" y="0"/>
                    <a:pt x="44812" y="0"/>
                  </a:cubicBezTo>
                  <a:close/>
                  <a:moveTo>
                    <a:pt x="45604" y="0"/>
                  </a:moveTo>
                  <a:cubicBezTo>
                    <a:pt x="45572" y="0"/>
                    <a:pt x="45541" y="32"/>
                    <a:pt x="45541" y="63"/>
                  </a:cubicBezTo>
                  <a:cubicBezTo>
                    <a:pt x="45541" y="95"/>
                    <a:pt x="45572" y="127"/>
                    <a:pt x="45604" y="127"/>
                  </a:cubicBezTo>
                  <a:lnTo>
                    <a:pt x="46776" y="127"/>
                  </a:lnTo>
                  <a:cubicBezTo>
                    <a:pt x="46808" y="127"/>
                    <a:pt x="46839" y="95"/>
                    <a:pt x="46839" y="63"/>
                  </a:cubicBezTo>
                  <a:cubicBezTo>
                    <a:pt x="46839" y="32"/>
                    <a:pt x="46808" y="0"/>
                    <a:pt x="46776" y="0"/>
                  </a:cubicBezTo>
                  <a:close/>
                  <a:moveTo>
                    <a:pt x="47568" y="0"/>
                  </a:moveTo>
                  <a:cubicBezTo>
                    <a:pt x="47536" y="0"/>
                    <a:pt x="47504" y="32"/>
                    <a:pt x="47504" y="63"/>
                  </a:cubicBezTo>
                  <a:cubicBezTo>
                    <a:pt x="47504" y="95"/>
                    <a:pt x="47536" y="127"/>
                    <a:pt x="47568" y="127"/>
                  </a:cubicBezTo>
                  <a:lnTo>
                    <a:pt x="48771" y="127"/>
                  </a:lnTo>
                  <a:cubicBezTo>
                    <a:pt x="48803" y="127"/>
                    <a:pt x="48803" y="95"/>
                    <a:pt x="48803" y="63"/>
                  </a:cubicBezTo>
                  <a:cubicBezTo>
                    <a:pt x="48803" y="32"/>
                    <a:pt x="48803" y="0"/>
                    <a:pt x="48771" y="0"/>
                  </a:cubicBezTo>
                  <a:close/>
                  <a:moveTo>
                    <a:pt x="49563" y="0"/>
                  </a:moveTo>
                  <a:cubicBezTo>
                    <a:pt x="49531" y="0"/>
                    <a:pt x="49499" y="32"/>
                    <a:pt x="49499" y="63"/>
                  </a:cubicBezTo>
                  <a:cubicBezTo>
                    <a:pt x="49499" y="95"/>
                    <a:pt x="49531" y="127"/>
                    <a:pt x="49563" y="127"/>
                  </a:cubicBezTo>
                  <a:lnTo>
                    <a:pt x="50734" y="127"/>
                  </a:lnTo>
                  <a:cubicBezTo>
                    <a:pt x="50766" y="127"/>
                    <a:pt x="50798" y="95"/>
                    <a:pt x="50798" y="63"/>
                  </a:cubicBezTo>
                  <a:cubicBezTo>
                    <a:pt x="50798" y="32"/>
                    <a:pt x="50766" y="0"/>
                    <a:pt x="50734" y="0"/>
                  </a:cubicBezTo>
                  <a:close/>
                  <a:moveTo>
                    <a:pt x="51526" y="0"/>
                  </a:moveTo>
                  <a:cubicBezTo>
                    <a:pt x="51495" y="0"/>
                    <a:pt x="51463" y="32"/>
                    <a:pt x="51463" y="63"/>
                  </a:cubicBezTo>
                  <a:cubicBezTo>
                    <a:pt x="51463" y="95"/>
                    <a:pt x="51495" y="127"/>
                    <a:pt x="51526" y="127"/>
                  </a:cubicBezTo>
                  <a:lnTo>
                    <a:pt x="52730" y="127"/>
                  </a:lnTo>
                  <a:cubicBezTo>
                    <a:pt x="52761" y="127"/>
                    <a:pt x="52761" y="95"/>
                    <a:pt x="52761" y="63"/>
                  </a:cubicBezTo>
                  <a:cubicBezTo>
                    <a:pt x="52761" y="32"/>
                    <a:pt x="52761" y="0"/>
                    <a:pt x="52730" y="0"/>
                  </a:cubicBezTo>
                  <a:close/>
                  <a:moveTo>
                    <a:pt x="53521" y="0"/>
                  </a:moveTo>
                  <a:cubicBezTo>
                    <a:pt x="53490" y="0"/>
                    <a:pt x="53458" y="32"/>
                    <a:pt x="53458" y="63"/>
                  </a:cubicBezTo>
                  <a:cubicBezTo>
                    <a:pt x="53458" y="95"/>
                    <a:pt x="53490" y="127"/>
                    <a:pt x="53521" y="127"/>
                  </a:cubicBezTo>
                  <a:lnTo>
                    <a:pt x="54693" y="127"/>
                  </a:lnTo>
                  <a:cubicBezTo>
                    <a:pt x="54725" y="127"/>
                    <a:pt x="54756" y="95"/>
                    <a:pt x="54756" y="63"/>
                  </a:cubicBezTo>
                  <a:cubicBezTo>
                    <a:pt x="54756" y="32"/>
                    <a:pt x="54725" y="0"/>
                    <a:pt x="54693" y="0"/>
                  </a:cubicBezTo>
                  <a:close/>
                  <a:moveTo>
                    <a:pt x="55485" y="0"/>
                  </a:moveTo>
                  <a:cubicBezTo>
                    <a:pt x="55453" y="0"/>
                    <a:pt x="55422" y="32"/>
                    <a:pt x="55422" y="63"/>
                  </a:cubicBezTo>
                  <a:cubicBezTo>
                    <a:pt x="55422" y="95"/>
                    <a:pt x="55453" y="127"/>
                    <a:pt x="55485" y="127"/>
                  </a:cubicBezTo>
                  <a:lnTo>
                    <a:pt x="56688" y="127"/>
                  </a:lnTo>
                  <a:cubicBezTo>
                    <a:pt x="56720" y="127"/>
                    <a:pt x="56720" y="95"/>
                    <a:pt x="56720" y="63"/>
                  </a:cubicBezTo>
                  <a:cubicBezTo>
                    <a:pt x="56720" y="32"/>
                    <a:pt x="56720" y="0"/>
                    <a:pt x="56688" y="0"/>
                  </a:cubicBezTo>
                  <a:close/>
                  <a:moveTo>
                    <a:pt x="57480" y="0"/>
                  </a:moveTo>
                  <a:cubicBezTo>
                    <a:pt x="57448" y="0"/>
                    <a:pt x="57417" y="32"/>
                    <a:pt x="57417" y="63"/>
                  </a:cubicBezTo>
                  <a:cubicBezTo>
                    <a:pt x="57417" y="95"/>
                    <a:pt x="57448" y="127"/>
                    <a:pt x="57480" y="127"/>
                  </a:cubicBezTo>
                  <a:lnTo>
                    <a:pt x="58652" y="127"/>
                  </a:lnTo>
                  <a:cubicBezTo>
                    <a:pt x="58683" y="127"/>
                    <a:pt x="58715" y="95"/>
                    <a:pt x="58715" y="63"/>
                  </a:cubicBezTo>
                  <a:cubicBezTo>
                    <a:pt x="58715" y="32"/>
                    <a:pt x="58683" y="0"/>
                    <a:pt x="58652" y="0"/>
                  </a:cubicBezTo>
                  <a:close/>
                  <a:moveTo>
                    <a:pt x="59443" y="0"/>
                  </a:moveTo>
                  <a:cubicBezTo>
                    <a:pt x="59412" y="0"/>
                    <a:pt x="59380" y="32"/>
                    <a:pt x="59380" y="63"/>
                  </a:cubicBezTo>
                  <a:cubicBezTo>
                    <a:pt x="59380" y="95"/>
                    <a:pt x="59412" y="127"/>
                    <a:pt x="59443" y="127"/>
                  </a:cubicBezTo>
                  <a:lnTo>
                    <a:pt x="60647" y="127"/>
                  </a:lnTo>
                  <a:cubicBezTo>
                    <a:pt x="60679" y="127"/>
                    <a:pt x="60679" y="95"/>
                    <a:pt x="60679" y="63"/>
                  </a:cubicBezTo>
                  <a:cubicBezTo>
                    <a:pt x="60679" y="32"/>
                    <a:pt x="60679" y="0"/>
                    <a:pt x="60647" y="0"/>
                  </a:cubicBezTo>
                  <a:close/>
                  <a:moveTo>
                    <a:pt x="61439" y="0"/>
                  </a:moveTo>
                  <a:cubicBezTo>
                    <a:pt x="61407" y="0"/>
                    <a:pt x="61375" y="32"/>
                    <a:pt x="61375" y="63"/>
                  </a:cubicBezTo>
                  <a:cubicBezTo>
                    <a:pt x="61375" y="95"/>
                    <a:pt x="61407" y="127"/>
                    <a:pt x="61439" y="127"/>
                  </a:cubicBezTo>
                  <a:lnTo>
                    <a:pt x="62610" y="127"/>
                  </a:lnTo>
                  <a:cubicBezTo>
                    <a:pt x="62642" y="127"/>
                    <a:pt x="62674" y="95"/>
                    <a:pt x="62674" y="63"/>
                  </a:cubicBezTo>
                  <a:cubicBezTo>
                    <a:pt x="62674" y="32"/>
                    <a:pt x="62642" y="0"/>
                    <a:pt x="62610" y="0"/>
                  </a:cubicBezTo>
                  <a:close/>
                  <a:moveTo>
                    <a:pt x="63402" y="0"/>
                  </a:moveTo>
                  <a:cubicBezTo>
                    <a:pt x="63370" y="0"/>
                    <a:pt x="63339" y="32"/>
                    <a:pt x="63339" y="63"/>
                  </a:cubicBezTo>
                  <a:cubicBezTo>
                    <a:pt x="63339" y="95"/>
                    <a:pt x="63370" y="127"/>
                    <a:pt x="63402" y="127"/>
                  </a:cubicBezTo>
                  <a:lnTo>
                    <a:pt x="64606" y="127"/>
                  </a:lnTo>
                  <a:cubicBezTo>
                    <a:pt x="64637" y="127"/>
                    <a:pt x="64637" y="95"/>
                    <a:pt x="64637" y="63"/>
                  </a:cubicBezTo>
                  <a:cubicBezTo>
                    <a:pt x="64637" y="32"/>
                    <a:pt x="64637" y="0"/>
                    <a:pt x="64606" y="0"/>
                  </a:cubicBezTo>
                  <a:close/>
                  <a:moveTo>
                    <a:pt x="65397" y="0"/>
                  </a:moveTo>
                  <a:cubicBezTo>
                    <a:pt x="65366" y="0"/>
                    <a:pt x="65334" y="32"/>
                    <a:pt x="65334" y="63"/>
                  </a:cubicBezTo>
                  <a:cubicBezTo>
                    <a:pt x="65334" y="95"/>
                    <a:pt x="65334" y="127"/>
                    <a:pt x="65397" y="127"/>
                  </a:cubicBezTo>
                  <a:lnTo>
                    <a:pt x="66569" y="127"/>
                  </a:lnTo>
                  <a:cubicBezTo>
                    <a:pt x="66601" y="127"/>
                    <a:pt x="66632" y="95"/>
                    <a:pt x="66632" y="63"/>
                  </a:cubicBezTo>
                  <a:cubicBezTo>
                    <a:pt x="66632" y="32"/>
                    <a:pt x="66601" y="0"/>
                    <a:pt x="66569" y="0"/>
                  </a:cubicBezTo>
                  <a:close/>
                  <a:moveTo>
                    <a:pt x="67361" y="0"/>
                  </a:moveTo>
                  <a:cubicBezTo>
                    <a:pt x="67329" y="0"/>
                    <a:pt x="67297" y="32"/>
                    <a:pt x="67297" y="63"/>
                  </a:cubicBezTo>
                  <a:cubicBezTo>
                    <a:pt x="67297" y="95"/>
                    <a:pt x="67329" y="127"/>
                    <a:pt x="67361" y="127"/>
                  </a:cubicBezTo>
                  <a:lnTo>
                    <a:pt x="68564" y="127"/>
                  </a:lnTo>
                  <a:cubicBezTo>
                    <a:pt x="68596" y="127"/>
                    <a:pt x="68596" y="95"/>
                    <a:pt x="68596" y="63"/>
                  </a:cubicBezTo>
                  <a:cubicBezTo>
                    <a:pt x="68596" y="32"/>
                    <a:pt x="68596" y="0"/>
                    <a:pt x="68564" y="0"/>
                  </a:cubicBezTo>
                  <a:close/>
                  <a:moveTo>
                    <a:pt x="69356" y="0"/>
                  </a:moveTo>
                  <a:cubicBezTo>
                    <a:pt x="69324" y="0"/>
                    <a:pt x="69293" y="32"/>
                    <a:pt x="69293" y="63"/>
                  </a:cubicBezTo>
                  <a:cubicBezTo>
                    <a:pt x="69293" y="95"/>
                    <a:pt x="69293" y="127"/>
                    <a:pt x="69356" y="127"/>
                  </a:cubicBezTo>
                  <a:lnTo>
                    <a:pt x="70528" y="127"/>
                  </a:lnTo>
                  <a:cubicBezTo>
                    <a:pt x="70559" y="127"/>
                    <a:pt x="70591" y="95"/>
                    <a:pt x="70591" y="63"/>
                  </a:cubicBezTo>
                  <a:cubicBezTo>
                    <a:pt x="70591" y="32"/>
                    <a:pt x="70559" y="0"/>
                    <a:pt x="70528" y="0"/>
                  </a:cubicBezTo>
                  <a:close/>
                  <a:moveTo>
                    <a:pt x="71319" y="0"/>
                  </a:moveTo>
                  <a:cubicBezTo>
                    <a:pt x="71288" y="0"/>
                    <a:pt x="71256" y="32"/>
                    <a:pt x="71256" y="63"/>
                  </a:cubicBezTo>
                  <a:cubicBezTo>
                    <a:pt x="71256" y="95"/>
                    <a:pt x="71288" y="127"/>
                    <a:pt x="71319" y="127"/>
                  </a:cubicBezTo>
                  <a:lnTo>
                    <a:pt x="72523" y="127"/>
                  </a:lnTo>
                  <a:cubicBezTo>
                    <a:pt x="72554" y="127"/>
                    <a:pt x="72554" y="95"/>
                    <a:pt x="72554" y="63"/>
                  </a:cubicBezTo>
                  <a:cubicBezTo>
                    <a:pt x="72554" y="32"/>
                    <a:pt x="72554" y="0"/>
                    <a:pt x="72523" y="0"/>
                  </a:cubicBezTo>
                  <a:close/>
                  <a:moveTo>
                    <a:pt x="73315" y="0"/>
                  </a:moveTo>
                  <a:cubicBezTo>
                    <a:pt x="73283" y="0"/>
                    <a:pt x="73251" y="32"/>
                    <a:pt x="73251" y="63"/>
                  </a:cubicBezTo>
                  <a:cubicBezTo>
                    <a:pt x="73251" y="95"/>
                    <a:pt x="73251" y="127"/>
                    <a:pt x="73315" y="127"/>
                  </a:cubicBezTo>
                  <a:lnTo>
                    <a:pt x="74486" y="127"/>
                  </a:lnTo>
                  <a:cubicBezTo>
                    <a:pt x="74518" y="127"/>
                    <a:pt x="74550" y="95"/>
                    <a:pt x="74550" y="63"/>
                  </a:cubicBezTo>
                  <a:cubicBezTo>
                    <a:pt x="74550" y="32"/>
                    <a:pt x="74518" y="0"/>
                    <a:pt x="74486" y="0"/>
                  </a:cubicBezTo>
                  <a:close/>
                  <a:moveTo>
                    <a:pt x="75278" y="0"/>
                  </a:moveTo>
                  <a:cubicBezTo>
                    <a:pt x="75246" y="0"/>
                    <a:pt x="75215" y="32"/>
                    <a:pt x="75215" y="63"/>
                  </a:cubicBezTo>
                  <a:cubicBezTo>
                    <a:pt x="75215" y="95"/>
                    <a:pt x="75246" y="127"/>
                    <a:pt x="75278" y="127"/>
                  </a:cubicBezTo>
                  <a:lnTo>
                    <a:pt x="76481" y="127"/>
                  </a:lnTo>
                  <a:cubicBezTo>
                    <a:pt x="76513" y="127"/>
                    <a:pt x="76513" y="95"/>
                    <a:pt x="76513" y="63"/>
                  </a:cubicBezTo>
                  <a:cubicBezTo>
                    <a:pt x="76513" y="32"/>
                    <a:pt x="76513" y="0"/>
                    <a:pt x="76481" y="0"/>
                  </a:cubicBezTo>
                  <a:close/>
                  <a:moveTo>
                    <a:pt x="77273" y="0"/>
                  </a:moveTo>
                  <a:cubicBezTo>
                    <a:pt x="77242" y="0"/>
                    <a:pt x="77210" y="32"/>
                    <a:pt x="77210" y="63"/>
                  </a:cubicBezTo>
                  <a:cubicBezTo>
                    <a:pt x="77210" y="95"/>
                    <a:pt x="77210" y="127"/>
                    <a:pt x="77273" y="127"/>
                  </a:cubicBezTo>
                  <a:lnTo>
                    <a:pt x="78445" y="127"/>
                  </a:lnTo>
                  <a:cubicBezTo>
                    <a:pt x="78477" y="127"/>
                    <a:pt x="78508" y="95"/>
                    <a:pt x="78508" y="63"/>
                  </a:cubicBezTo>
                  <a:cubicBezTo>
                    <a:pt x="78508" y="32"/>
                    <a:pt x="78477" y="0"/>
                    <a:pt x="78445" y="0"/>
                  </a:cubicBezTo>
                  <a:close/>
                  <a:moveTo>
                    <a:pt x="79237" y="0"/>
                  </a:moveTo>
                  <a:cubicBezTo>
                    <a:pt x="79205" y="0"/>
                    <a:pt x="79173" y="32"/>
                    <a:pt x="79173" y="63"/>
                  </a:cubicBezTo>
                  <a:cubicBezTo>
                    <a:pt x="79173" y="95"/>
                    <a:pt x="79205" y="127"/>
                    <a:pt x="79237" y="127"/>
                  </a:cubicBezTo>
                  <a:lnTo>
                    <a:pt x="80440" y="127"/>
                  </a:lnTo>
                  <a:cubicBezTo>
                    <a:pt x="80472" y="127"/>
                    <a:pt x="80472" y="95"/>
                    <a:pt x="80472" y="63"/>
                  </a:cubicBezTo>
                  <a:cubicBezTo>
                    <a:pt x="80472" y="32"/>
                    <a:pt x="80472" y="0"/>
                    <a:pt x="80440" y="0"/>
                  </a:cubicBezTo>
                  <a:close/>
                  <a:moveTo>
                    <a:pt x="81232" y="0"/>
                  </a:moveTo>
                  <a:cubicBezTo>
                    <a:pt x="81200" y="0"/>
                    <a:pt x="81168" y="32"/>
                    <a:pt x="81168" y="63"/>
                  </a:cubicBezTo>
                  <a:cubicBezTo>
                    <a:pt x="81168" y="95"/>
                    <a:pt x="81168" y="127"/>
                    <a:pt x="81232" y="127"/>
                  </a:cubicBezTo>
                  <a:lnTo>
                    <a:pt x="82404" y="127"/>
                  </a:lnTo>
                  <a:cubicBezTo>
                    <a:pt x="82435" y="127"/>
                    <a:pt x="82467" y="95"/>
                    <a:pt x="82467" y="63"/>
                  </a:cubicBezTo>
                  <a:cubicBezTo>
                    <a:pt x="82467" y="32"/>
                    <a:pt x="82435" y="0"/>
                    <a:pt x="82404" y="0"/>
                  </a:cubicBezTo>
                  <a:close/>
                  <a:moveTo>
                    <a:pt x="83195" y="0"/>
                  </a:moveTo>
                  <a:cubicBezTo>
                    <a:pt x="83164" y="0"/>
                    <a:pt x="83132" y="32"/>
                    <a:pt x="83132" y="63"/>
                  </a:cubicBezTo>
                  <a:cubicBezTo>
                    <a:pt x="83132" y="95"/>
                    <a:pt x="83164" y="127"/>
                    <a:pt x="83195" y="127"/>
                  </a:cubicBezTo>
                  <a:lnTo>
                    <a:pt x="84399" y="127"/>
                  </a:lnTo>
                  <a:cubicBezTo>
                    <a:pt x="84430" y="127"/>
                    <a:pt x="84430" y="95"/>
                    <a:pt x="84430" y="63"/>
                  </a:cubicBezTo>
                  <a:cubicBezTo>
                    <a:pt x="84430" y="32"/>
                    <a:pt x="84430" y="0"/>
                    <a:pt x="84399" y="0"/>
                  </a:cubicBezTo>
                  <a:close/>
                  <a:moveTo>
                    <a:pt x="85190" y="0"/>
                  </a:moveTo>
                  <a:cubicBezTo>
                    <a:pt x="85159" y="0"/>
                    <a:pt x="85127" y="32"/>
                    <a:pt x="85127" y="63"/>
                  </a:cubicBezTo>
                  <a:cubicBezTo>
                    <a:pt x="85127" y="95"/>
                    <a:pt x="85127" y="127"/>
                    <a:pt x="85190" y="127"/>
                  </a:cubicBezTo>
                  <a:lnTo>
                    <a:pt x="86362" y="127"/>
                  </a:lnTo>
                  <a:cubicBezTo>
                    <a:pt x="86394" y="127"/>
                    <a:pt x="86426" y="95"/>
                    <a:pt x="86426" y="63"/>
                  </a:cubicBezTo>
                  <a:cubicBezTo>
                    <a:pt x="86426" y="32"/>
                    <a:pt x="86394" y="0"/>
                    <a:pt x="86362" y="0"/>
                  </a:cubicBezTo>
                  <a:close/>
                  <a:moveTo>
                    <a:pt x="87154" y="0"/>
                  </a:moveTo>
                  <a:cubicBezTo>
                    <a:pt x="87122" y="0"/>
                    <a:pt x="87091" y="32"/>
                    <a:pt x="87091" y="63"/>
                  </a:cubicBezTo>
                  <a:cubicBezTo>
                    <a:pt x="87091" y="95"/>
                    <a:pt x="87122" y="127"/>
                    <a:pt x="87154" y="127"/>
                  </a:cubicBezTo>
                  <a:lnTo>
                    <a:pt x="88357" y="127"/>
                  </a:lnTo>
                  <a:cubicBezTo>
                    <a:pt x="88389" y="127"/>
                    <a:pt x="88389" y="95"/>
                    <a:pt x="88389" y="63"/>
                  </a:cubicBezTo>
                  <a:cubicBezTo>
                    <a:pt x="88389" y="32"/>
                    <a:pt x="88389" y="0"/>
                    <a:pt x="88357" y="0"/>
                  </a:cubicBezTo>
                  <a:close/>
                  <a:moveTo>
                    <a:pt x="89149" y="0"/>
                  </a:moveTo>
                  <a:cubicBezTo>
                    <a:pt x="89117" y="0"/>
                    <a:pt x="89086" y="32"/>
                    <a:pt x="89086" y="63"/>
                  </a:cubicBezTo>
                  <a:cubicBezTo>
                    <a:pt x="89086" y="95"/>
                    <a:pt x="89086" y="127"/>
                    <a:pt x="89149" y="127"/>
                  </a:cubicBezTo>
                  <a:lnTo>
                    <a:pt x="90321" y="127"/>
                  </a:lnTo>
                  <a:cubicBezTo>
                    <a:pt x="90352" y="127"/>
                    <a:pt x="90384" y="95"/>
                    <a:pt x="90384" y="63"/>
                  </a:cubicBezTo>
                  <a:cubicBezTo>
                    <a:pt x="90384" y="32"/>
                    <a:pt x="90352" y="0"/>
                    <a:pt x="90321" y="0"/>
                  </a:cubicBezTo>
                  <a:close/>
                  <a:moveTo>
                    <a:pt x="91113" y="0"/>
                  </a:moveTo>
                  <a:cubicBezTo>
                    <a:pt x="91081" y="0"/>
                    <a:pt x="91049" y="32"/>
                    <a:pt x="91049" y="63"/>
                  </a:cubicBezTo>
                  <a:cubicBezTo>
                    <a:pt x="91049" y="95"/>
                    <a:pt x="91081" y="127"/>
                    <a:pt x="91113" y="127"/>
                  </a:cubicBezTo>
                  <a:lnTo>
                    <a:pt x="92316" y="127"/>
                  </a:lnTo>
                  <a:cubicBezTo>
                    <a:pt x="92348" y="127"/>
                    <a:pt x="92348" y="95"/>
                    <a:pt x="92348" y="63"/>
                  </a:cubicBezTo>
                  <a:cubicBezTo>
                    <a:pt x="92348" y="32"/>
                    <a:pt x="92348" y="0"/>
                    <a:pt x="92316" y="0"/>
                  </a:cubicBezTo>
                  <a:close/>
                  <a:moveTo>
                    <a:pt x="93108" y="0"/>
                  </a:moveTo>
                  <a:cubicBezTo>
                    <a:pt x="93076" y="0"/>
                    <a:pt x="93044" y="32"/>
                    <a:pt x="93044" y="63"/>
                  </a:cubicBezTo>
                  <a:cubicBezTo>
                    <a:pt x="93044" y="95"/>
                    <a:pt x="93044" y="127"/>
                    <a:pt x="93108" y="127"/>
                  </a:cubicBezTo>
                  <a:lnTo>
                    <a:pt x="94279" y="127"/>
                  </a:lnTo>
                  <a:cubicBezTo>
                    <a:pt x="94311" y="127"/>
                    <a:pt x="94343" y="95"/>
                    <a:pt x="94343" y="63"/>
                  </a:cubicBezTo>
                  <a:cubicBezTo>
                    <a:pt x="94343" y="32"/>
                    <a:pt x="94311" y="0"/>
                    <a:pt x="94279" y="0"/>
                  </a:cubicBezTo>
                  <a:close/>
                  <a:moveTo>
                    <a:pt x="95071" y="0"/>
                  </a:moveTo>
                  <a:cubicBezTo>
                    <a:pt x="95040" y="0"/>
                    <a:pt x="95008" y="32"/>
                    <a:pt x="95008" y="63"/>
                  </a:cubicBezTo>
                  <a:cubicBezTo>
                    <a:pt x="95008" y="95"/>
                    <a:pt x="95040" y="127"/>
                    <a:pt x="95071" y="127"/>
                  </a:cubicBezTo>
                  <a:lnTo>
                    <a:pt x="96275" y="127"/>
                  </a:lnTo>
                  <a:cubicBezTo>
                    <a:pt x="96306" y="127"/>
                    <a:pt x="96306" y="95"/>
                    <a:pt x="96306" y="63"/>
                  </a:cubicBezTo>
                  <a:cubicBezTo>
                    <a:pt x="96306" y="32"/>
                    <a:pt x="96306" y="0"/>
                    <a:pt x="96275" y="0"/>
                  </a:cubicBezTo>
                  <a:close/>
                  <a:moveTo>
                    <a:pt x="97066" y="0"/>
                  </a:moveTo>
                  <a:cubicBezTo>
                    <a:pt x="97035" y="0"/>
                    <a:pt x="97003" y="32"/>
                    <a:pt x="97003" y="63"/>
                  </a:cubicBezTo>
                  <a:cubicBezTo>
                    <a:pt x="97003" y="95"/>
                    <a:pt x="97003" y="127"/>
                    <a:pt x="97066" y="127"/>
                  </a:cubicBezTo>
                  <a:lnTo>
                    <a:pt x="98238" y="127"/>
                  </a:lnTo>
                  <a:cubicBezTo>
                    <a:pt x="98270" y="127"/>
                    <a:pt x="98301" y="95"/>
                    <a:pt x="98301" y="63"/>
                  </a:cubicBezTo>
                  <a:cubicBezTo>
                    <a:pt x="98301" y="32"/>
                    <a:pt x="98270" y="0"/>
                    <a:pt x="98238" y="0"/>
                  </a:cubicBezTo>
                  <a:close/>
                  <a:moveTo>
                    <a:pt x="99030" y="0"/>
                  </a:moveTo>
                  <a:cubicBezTo>
                    <a:pt x="98998" y="0"/>
                    <a:pt x="98966" y="32"/>
                    <a:pt x="98966" y="63"/>
                  </a:cubicBezTo>
                  <a:cubicBezTo>
                    <a:pt x="98966" y="95"/>
                    <a:pt x="98998" y="127"/>
                    <a:pt x="99030" y="127"/>
                  </a:cubicBezTo>
                  <a:lnTo>
                    <a:pt x="100233" y="127"/>
                  </a:lnTo>
                  <a:cubicBezTo>
                    <a:pt x="100265" y="127"/>
                    <a:pt x="100265" y="95"/>
                    <a:pt x="100265" y="63"/>
                  </a:cubicBezTo>
                  <a:cubicBezTo>
                    <a:pt x="100265" y="32"/>
                    <a:pt x="100265" y="0"/>
                    <a:pt x="100233" y="0"/>
                  </a:cubicBezTo>
                  <a:close/>
                  <a:moveTo>
                    <a:pt x="101025" y="0"/>
                  </a:moveTo>
                  <a:cubicBezTo>
                    <a:pt x="100993" y="0"/>
                    <a:pt x="100962" y="32"/>
                    <a:pt x="100962" y="63"/>
                  </a:cubicBezTo>
                  <a:cubicBezTo>
                    <a:pt x="100962" y="95"/>
                    <a:pt x="100962" y="127"/>
                    <a:pt x="101025" y="127"/>
                  </a:cubicBezTo>
                  <a:lnTo>
                    <a:pt x="102197" y="127"/>
                  </a:lnTo>
                  <a:cubicBezTo>
                    <a:pt x="102228" y="127"/>
                    <a:pt x="102260" y="95"/>
                    <a:pt x="102260" y="63"/>
                  </a:cubicBezTo>
                  <a:cubicBezTo>
                    <a:pt x="102260" y="32"/>
                    <a:pt x="102228" y="0"/>
                    <a:pt x="102197" y="0"/>
                  </a:cubicBezTo>
                  <a:close/>
                  <a:moveTo>
                    <a:pt x="102988" y="0"/>
                  </a:moveTo>
                  <a:cubicBezTo>
                    <a:pt x="102957" y="0"/>
                    <a:pt x="102925" y="32"/>
                    <a:pt x="102925" y="63"/>
                  </a:cubicBezTo>
                  <a:cubicBezTo>
                    <a:pt x="102925" y="95"/>
                    <a:pt x="102957" y="127"/>
                    <a:pt x="102988" y="127"/>
                  </a:cubicBezTo>
                  <a:lnTo>
                    <a:pt x="104192" y="127"/>
                  </a:lnTo>
                  <a:cubicBezTo>
                    <a:pt x="104224" y="127"/>
                    <a:pt x="104224" y="95"/>
                    <a:pt x="104224" y="63"/>
                  </a:cubicBezTo>
                  <a:cubicBezTo>
                    <a:pt x="104224" y="32"/>
                    <a:pt x="104224" y="0"/>
                    <a:pt x="104192" y="0"/>
                  </a:cubicBezTo>
                  <a:close/>
                  <a:moveTo>
                    <a:pt x="104984" y="0"/>
                  </a:moveTo>
                  <a:cubicBezTo>
                    <a:pt x="104952" y="0"/>
                    <a:pt x="104920" y="32"/>
                    <a:pt x="104920" y="63"/>
                  </a:cubicBezTo>
                  <a:cubicBezTo>
                    <a:pt x="104920" y="95"/>
                    <a:pt x="104920" y="127"/>
                    <a:pt x="104984" y="127"/>
                  </a:cubicBezTo>
                  <a:lnTo>
                    <a:pt x="106155" y="127"/>
                  </a:lnTo>
                  <a:cubicBezTo>
                    <a:pt x="106187" y="127"/>
                    <a:pt x="106219" y="95"/>
                    <a:pt x="106219" y="63"/>
                  </a:cubicBezTo>
                  <a:cubicBezTo>
                    <a:pt x="106219" y="32"/>
                    <a:pt x="106187" y="0"/>
                    <a:pt x="106155" y="0"/>
                  </a:cubicBezTo>
                  <a:close/>
                  <a:moveTo>
                    <a:pt x="106947" y="0"/>
                  </a:moveTo>
                  <a:cubicBezTo>
                    <a:pt x="106915" y="0"/>
                    <a:pt x="106884" y="32"/>
                    <a:pt x="106884" y="63"/>
                  </a:cubicBezTo>
                  <a:cubicBezTo>
                    <a:pt x="106884" y="95"/>
                    <a:pt x="106915" y="127"/>
                    <a:pt x="106947" y="127"/>
                  </a:cubicBezTo>
                  <a:lnTo>
                    <a:pt x="108151" y="127"/>
                  </a:lnTo>
                  <a:cubicBezTo>
                    <a:pt x="108182" y="127"/>
                    <a:pt x="108182" y="95"/>
                    <a:pt x="108182" y="63"/>
                  </a:cubicBezTo>
                  <a:cubicBezTo>
                    <a:pt x="108182" y="32"/>
                    <a:pt x="108182" y="0"/>
                    <a:pt x="108151" y="0"/>
                  </a:cubicBezTo>
                  <a:close/>
                  <a:moveTo>
                    <a:pt x="108942" y="0"/>
                  </a:moveTo>
                  <a:cubicBezTo>
                    <a:pt x="108911" y="0"/>
                    <a:pt x="108879" y="32"/>
                    <a:pt x="108879" y="63"/>
                  </a:cubicBezTo>
                  <a:cubicBezTo>
                    <a:pt x="108879" y="95"/>
                    <a:pt x="108879" y="127"/>
                    <a:pt x="108942" y="127"/>
                  </a:cubicBezTo>
                  <a:lnTo>
                    <a:pt x="110114" y="127"/>
                  </a:lnTo>
                  <a:cubicBezTo>
                    <a:pt x="110146" y="127"/>
                    <a:pt x="110177" y="95"/>
                    <a:pt x="110177" y="63"/>
                  </a:cubicBezTo>
                  <a:cubicBezTo>
                    <a:pt x="110177" y="32"/>
                    <a:pt x="110146" y="0"/>
                    <a:pt x="110114" y="0"/>
                  </a:cubicBezTo>
                  <a:close/>
                  <a:moveTo>
                    <a:pt x="110906" y="0"/>
                  </a:moveTo>
                  <a:cubicBezTo>
                    <a:pt x="110874" y="0"/>
                    <a:pt x="110842" y="32"/>
                    <a:pt x="110842" y="63"/>
                  </a:cubicBezTo>
                  <a:cubicBezTo>
                    <a:pt x="110842" y="95"/>
                    <a:pt x="110874" y="127"/>
                    <a:pt x="110906" y="127"/>
                  </a:cubicBezTo>
                  <a:lnTo>
                    <a:pt x="112109" y="127"/>
                  </a:lnTo>
                  <a:cubicBezTo>
                    <a:pt x="112141" y="127"/>
                    <a:pt x="112141" y="95"/>
                    <a:pt x="112141" y="63"/>
                  </a:cubicBezTo>
                  <a:cubicBezTo>
                    <a:pt x="112141" y="32"/>
                    <a:pt x="112141" y="0"/>
                    <a:pt x="112109" y="0"/>
                  </a:cubicBezTo>
                  <a:close/>
                  <a:moveTo>
                    <a:pt x="112901" y="0"/>
                  </a:moveTo>
                  <a:cubicBezTo>
                    <a:pt x="112869" y="0"/>
                    <a:pt x="112838" y="32"/>
                    <a:pt x="112838" y="63"/>
                  </a:cubicBezTo>
                  <a:cubicBezTo>
                    <a:pt x="112838" y="95"/>
                    <a:pt x="112838" y="127"/>
                    <a:pt x="112901" y="127"/>
                  </a:cubicBezTo>
                  <a:lnTo>
                    <a:pt x="114073" y="127"/>
                  </a:lnTo>
                  <a:cubicBezTo>
                    <a:pt x="114104" y="127"/>
                    <a:pt x="114136" y="95"/>
                    <a:pt x="114136" y="63"/>
                  </a:cubicBezTo>
                  <a:cubicBezTo>
                    <a:pt x="114136" y="32"/>
                    <a:pt x="114104" y="0"/>
                    <a:pt x="114073" y="0"/>
                  </a:cubicBezTo>
                  <a:close/>
                  <a:moveTo>
                    <a:pt x="114864" y="0"/>
                  </a:moveTo>
                  <a:cubicBezTo>
                    <a:pt x="114833" y="0"/>
                    <a:pt x="114801" y="32"/>
                    <a:pt x="114801" y="63"/>
                  </a:cubicBezTo>
                  <a:cubicBezTo>
                    <a:pt x="114801" y="95"/>
                    <a:pt x="114833" y="127"/>
                    <a:pt x="114864" y="127"/>
                  </a:cubicBezTo>
                  <a:lnTo>
                    <a:pt x="116068" y="127"/>
                  </a:lnTo>
                  <a:cubicBezTo>
                    <a:pt x="116099" y="127"/>
                    <a:pt x="116099" y="95"/>
                    <a:pt x="116099" y="63"/>
                  </a:cubicBezTo>
                  <a:cubicBezTo>
                    <a:pt x="116099" y="32"/>
                    <a:pt x="116099" y="0"/>
                    <a:pt x="116068" y="0"/>
                  </a:cubicBezTo>
                  <a:close/>
                  <a:moveTo>
                    <a:pt x="116860" y="0"/>
                  </a:moveTo>
                  <a:cubicBezTo>
                    <a:pt x="116828" y="0"/>
                    <a:pt x="116796" y="32"/>
                    <a:pt x="116796" y="63"/>
                  </a:cubicBezTo>
                  <a:cubicBezTo>
                    <a:pt x="116796" y="95"/>
                    <a:pt x="116796" y="127"/>
                    <a:pt x="116860" y="127"/>
                  </a:cubicBezTo>
                  <a:lnTo>
                    <a:pt x="118031" y="127"/>
                  </a:lnTo>
                  <a:cubicBezTo>
                    <a:pt x="118063" y="127"/>
                    <a:pt x="118095" y="95"/>
                    <a:pt x="118095" y="63"/>
                  </a:cubicBezTo>
                  <a:cubicBezTo>
                    <a:pt x="118095" y="32"/>
                    <a:pt x="118063" y="0"/>
                    <a:pt x="118031" y="0"/>
                  </a:cubicBezTo>
                  <a:close/>
                  <a:moveTo>
                    <a:pt x="118823" y="0"/>
                  </a:moveTo>
                  <a:cubicBezTo>
                    <a:pt x="118791" y="0"/>
                    <a:pt x="118760" y="32"/>
                    <a:pt x="118760" y="63"/>
                  </a:cubicBezTo>
                  <a:cubicBezTo>
                    <a:pt x="118760" y="95"/>
                    <a:pt x="118791" y="127"/>
                    <a:pt x="118823" y="127"/>
                  </a:cubicBezTo>
                  <a:lnTo>
                    <a:pt x="120026" y="127"/>
                  </a:lnTo>
                  <a:cubicBezTo>
                    <a:pt x="120058" y="127"/>
                    <a:pt x="120058" y="95"/>
                    <a:pt x="120058" y="63"/>
                  </a:cubicBezTo>
                  <a:cubicBezTo>
                    <a:pt x="120058" y="32"/>
                    <a:pt x="120058" y="0"/>
                    <a:pt x="120026" y="0"/>
                  </a:cubicBezTo>
                  <a:close/>
                  <a:moveTo>
                    <a:pt x="120818" y="0"/>
                  </a:moveTo>
                  <a:cubicBezTo>
                    <a:pt x="120786" y="0"/>
                    <a:pt x="120755" y="32"/>
                    <a:pt x="120755" y="63"/>
                  </a:cubicBezTo>
                  <a:cubicBezTo>
                    <a:pt x="120755" y="95"/>
                    <a:pt x="120786" y="127"/>
                    <a:pt x="120818" y="127"/>
                  </a:cubicBezTo>
                  <a:lnTo>
                    <a:pt x="121990" y="127"/>
                  </a:lnTo>
                  <a:cubicBezTo>
                    <a:pt x="122022" y="127"/>
                    <a:pt x="122053" y="95"/>
                    <a:pt x="122053" y="63"/>
                  </a:cubicBezTo>
                  <a:cubicBezTo>
                    <a:pt x="122053" y="32"/>
                    <a:pt x="122022" y="0"/>
                    <a:pt x="121990" y="0"/>
                  </a:cubicBezTo>
                  <a:close/>
                  <a:moveTo>
                    <a:pt x="122782" y="0"/>
                  </a:moveTo>
                  <a:cubicBezTo>
                    <a:pt x="122750" y="0"/>
                    <a:pt x="122718" y="32"/>
                    <a:pt x="122718" y="63"/>
                  </a:cubicBezTo>
                  <a:cubicBezTo>
                    <a:pt x="122718" y="95"/>
                    <a:pt x="122750" y="127"/>
                    <a:pt x="122782" y="127"/>
                  </a:cubicBezTo>
                  <a:lnTo>
                    <a:pt x="123985" y="127"/>
                  </a:lnTo>
                  <a:cubicBezTo>
                    <a:pt x="124017" y="127"/>
                    <a:pt x="124017" y="95"/>
                    <a:pt x="124017" y="63"/>
                  </a:cubicBezTo>
                  <a:cubicBezTo>
                    <a:pt x="124017" y="32"/>
                    <a:pt x="124017" y="0"/>
                    <a:pt x="123985" y="0"/>
                  </a:cubicBezTo>
                  <a:close/>
                  <a:moveTo>
                    <a:pt x="124777" y="0"/>
                  </a:moveTo>
                  <a:cubicBezTo>
                    <a:pt x="124745" y="0"/>
                    <a:pt x="124713" y="32"/>
                    <a:pt x="124713" y="63"/>
                  </a:cubicBezTo>
                  <a:cubicBezTo>
                    <a:pt x="124713" y="95"/>
                    <a:pt x="124745" y="127"/>
                    <a:pt x="124777" y="127"/>
                  </a:cubicBezTo>
                  <a:lnTo>
                    <a:pt x="125949" y="127"/>
                  </a:lnTo>
                  <a:cubicBezTo>
                    <a:pt x="125980" y="127"/>
                    <a:pt x="126012" y="95"/>
                    <a:pt x="126012" y="63"/>
                  </a:cubicBezTo>
                  <a:cubicBezTo>
                    <a:pt x="126012" y="32"/>
                    <a:pt x="125980" y="0"/>
                    <a:pt x="125949" y="0"/>
                  </a:cubicBezTo>
                  <a:close/>
                  <a:moveTo>
                    <a:pt x="126740" y="0"/>
                  </a:moveTo>
                  <a:cubicBezTo>
                    <a:pt x="126709" y="0"/>
                    <a:pt x="126677" y="32"/>
                    <a:pt x="126677" y="63"/>
                  </a:cubicBezTo>
                  <a:cubicBezTo>
                    <a:pt x="126677" y="95"/>
                    <a:pt x="126709" y="127"/>
                    <a:pt x="126740" y="127"/>
                  </a:cubicBezTo>
                  <a:lnTo>
                    <a:pt x="127944" y="127"/>
                  </a:lnTo>
                  <a:cubicBezTo>
                    <a:pt x="127975" y="127"/>
                    <a:pt x="127975" y="95"/>
                    <a:pt x="127975" y="63"/>
                  </a:cubicBezTo>
                  <a:cubicBezTo>
                    <a:pt x="127975" y="32"/>
                    <a:pt x="127975" y="0"/>
                    <a:pt x="127944" y="0"/>
                  </a:cubicBezTo>
                  <a:close/>
                  <a:moveTo>
                    <a:pt x="128735" y="0"/>
                  </a:moveTo>
                  <a:cubicBezTo>
                    <a:pt x="128704" y="0"/>
                    <a:pt x="128672" y="32"/>
                    <a:pt x="128672" y="63"/>
                  </a:cubicBezTo>
                  <a:cubicBezTo>
                    <a:pt x="128672" y="95"/>
                    <a:pt x="128704" y="127"/>
                    <a:pt x="128735" y="127"/>
                  </a:cubicBezTo>
                  <a:lnTo>
                    <a:pt x="129907" y="127"/>
                  </a:lnTo>
                  <a:cubicBezTo>
                    <a:pt x="129939" y="127"/>
                    <a:pt x="129971" y="95"/>
                    <a:pt x="129971" y="63"/>
                  </a:cubicBezTo>
                  <a:cubicBezTo>
                    <a:pt x="129971" y="32"/>
                    <a:pt x="129939" y="0"/>
                    <a:pt x="129907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4453689" y="1730654"/>
              <a:ext cx="4215284" cy="4213"/>
            </a:xfrm>
            <a:custGeom>
              <a:avLst/>
              <a:gdLst/>
              <a:ahLst/>
              <a:cxnLst/>
              <a:rect l="l" t="t" r="r" b="b"/>
              <a:pathLst>
                <a:path w="129971" h="127" extrusionOk="0">
                  <a:moveTo>
                    <a:pt x="64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95"/>
                    <a:pt x="32" y="127"/>
                    <a:pt x="64" y="127"/>
                  </a:cubicBezTo>
                  <a:lnTo>
                    <a:pt x="1267" y="127"/>
                  </a:lnTo>
                  <a:cubicBezTo>
                    <a:pt x="1299" y="127"/>
                    <a:pt x="1299" y="95"/>
                    <a:pt x="1299" y="63"/>
                  </a:cubicBezTo>
                  <a:cubicBezTo>
                    <a:pt x="1299" y="32"/>
                    <a:pt x="1299" y="0"/>
                    <a:pt x="1267" y="0"/>
                  </a:cubicBezTo>
                  <a:close/>
                  <a:moveTo>
                    <a:pt x="2059" y="0"/>
                  </a:moveTo>
                  <a:cubicBezTo>
                    <a:pt x="2027" y="0"/>
                    <a:pt x="1996" y="32"/>
                    <a:pt x="1996" y="63"/>
                  </a:cubicBezTo>
                  <a:cubicBezTo>
                    <a:pt x="1996" y="95"/>
                    <a:pt x="2027" y="127"/>
                    <a:pt x="2059" y="127"/>
                  </a:cubicBezTo>
                  <a:lnTo>
                    <a:pt x="3231" y="127"/>
                  </a:lnTo>
                  <a:cubicBezTo>
                    <a:pt x="3263" y="127"/>
                    <a:pt x="3294" y="95"/>
                    <a:pt x="3294" y="63"/>
                  </a:cubicBezTo>
                  <a:cubicBezTo>
                    <a:pt x="3294" y="32"/>
                    <a:pt x="3263" y="0"/>
                    <a:pt x="3231" y="0"/>
                  </a:cubicBezTo>
                  <a:close/>
                  <a:moveTo>
                    <a:pt x="4023" y="0"/>
                  </a:moveTo>
                  <a:cubicBezTo>
                    <a:pt x="3991" y="0"/>
                    <a:pt x="3959" y="32"/>
                    <a:pt x="3959" y="63"/>
                  </a:cubicBezTo>
                  <a:cubicBezTo>
                    <a:pt x="3959" y="95"/>
                    <a:pt x="3991" y="127"/>
                    <a:pt x="4023" y="127"/>
                  </a:cubicBezTo>
                  <a:lnTo>
                    <a:pt x="5226" y="127"/>
                  </a:lnTo>
                  <a:cubicBezTo>
                    <a:pt x="5258" y="127"/>
                    <a:pt x="5258" y="95"/>
                    <a:pt x="5258" y="63"/>
                  </a:cubicBezTo>
                  <a:cubicBezTo>
                    <a:pt x="5258" y="32"/>
                    <a:pt x="5258" y="0"/>
                    <a:pt x="5226" y="0"/>
                  </a:cubicBezTo>
                  <a:close/>
                  <a:moveTo>
                    <a:pt x="6018" y="0"/>
                  </a:moveTo>
                  <a:cubicBezTo>
                    <a:pt x="5986" y="0"/>
                    <a:pt x="5954" y="32"/>
                    <a:pt x="5954" y="63"/>
                  </a:cubicBezTo>
                  <a:cubicBezTo>
                    <a:pt x="5954" y="95"/>
                    <a:pt x="5986" y="127"/>
                    <a:pt x="6018" y="127"/>
                  </a:cubicBezTo>
                  <a:lnTo>
                    <a:pt x="7190" y="127"/>
                  </a:lnTo>
                  <a:cubicBezTo>
                    <a:pt x="7221" y="127"/>
                    <a:pt x="7253" y="95"/>
                    <a:pt x="7253" y="63"/>
                  </a:cubicBezTo>
                  <a:cubicBezTo>
                    <a:pt x="7253" y="32"/>
                    <a:pt x="7221" y="0"/>
                    <a:pt x="7190" y="0"/>
                  </a:cubicBezTo>
                  <a:close/>
                  <a:moveTo>
                    <a:pt x="7981" y="0"/>
                  </a:moveTo>
                  <a:cubicBezTo>
                    <a:pt x="7950" y="0"/>
                    <a:pt x="7918" y="32"/>
                    <a:pt x="7918" y="63"/>
                  </a:cubicBezTo>
                  <a:cubicBezTo>
                    <a:pt x="7918" y="95"/>
                    <a:pt x="7950" y="127"/>
                    <a:pt x="7981" y="127"/>
                  </a:cubicBezTo>
                  <a:lnTo>
                    <a:pt x="9185" y="127"/>
                  </a:lnTo>
                  <a:cubicBezTo>
                    <a:pt x="9216" y="127"/>
                    <a:pt x="9216" y="95"/>
                    <a:pt x="9216" y="63"/>
                  </a:cubicBezTo>
                  <a:cubicBezTo>
                    <a:pt x="9216" y="32"/>
                    <a:pt x="9216" y="0"/>
                    <a:pt x="9185" y="0"/>
                  </a:cubicBezTo>
                  <a:close/>
                  <a:moveTo>
                    <a:pt x="9976" y="0"/>
                  </a:moveTo>
                  <a:cubicBezTo>
                    <a:pt x="9945" y="0"/>
                    <a:pt x="9913" y="32"/>
                    <a:pt x="9913" y="63"/>
                  </a:cubicBezTo>
                  <a:cubicBezTo>
                    <a:pt x="9913" y="95"/>
                    <a:pt x="9945" y="127"/>
                    <a:pt x="9976" y="127"/>
                  </a:cubicBezTo>
                  <a:lnTo>
                    <a:pt x="11148" y="127"/>
                  </a:lnTo>
                  <a:cubicBezTo>
                    <a:pt x="11180" y="127"/>
                    <a:pt x="11211" y="95"/>
                    <a:pt x="11211" y="63"/>
                  </a:cubicBezTo>
                  <a:cubicBezTo>
                    <a:pt x="11211" y="32"/>
                    <a:pt x="11180" y="0"/>
                    <a:pt x="11148" y="0"/>
                  </a:cubicBezTo>
                  <a:close/>
                  <a:moveTo>
                    <a:pt x="11940" y="0"/>
                  </a:moveTo>
                  <a:cubicBezTo>
                    <a:pt x="11908" y="0"/>
                    <a:pt x="11877" y="32"/>
                    <a:pt x="11877" y="63"/>
                  </a:cubicBezTo>
                  <a:cubicBezTo>
                    <a:pt x="11877" y="95"/>
                    <a:pt x="11908" y="127"/>
                    <a:pt x="11940" y="127"/>
                  </a:cubicBezTo>
                  <a:lnTo>
                    <a:pt x="13143" y="127"/>
                  </a:lnTo>
                  <a:cubicBezTo>
                    <a:pt x="13175" y="127"/>
                    <a:pt x="13175" y="95"/>
                    <a:pt x="13175" y="63"/>
                  </a:cubicBezTo>
                  <a:cubicBezTo>
                    <a:pt x="13175" y="32"/>
                    <a:pt x="13175" y="0"/>
                    <a:pt x="13143" y="0"/>
                  </a:cubicBezTo>
                  <a:close/>
                  <a:moveTo>
                    <a:pt x="13935" y="0"/>
                  </a:moveTo>
                  <a:cubicBezTo>
                    <a:pt x="13903" y="0"/>
                    <a:pt x="13872" y="32"/>
                    <a:pt x="13872" y="63"/>
                  </a:cubicBezTo>
                  <a:cubicBezTo>
                    <a:pt x="13872" y="95"/>
                    <a:pt x="13903" y="127"/>
                    <a:pt x="13935" y="127"/>
                  </a:cubicBezTo>
                  <a:lnTo>
                    <a:pt x="15107" y="127"/>
                  </a:lnTo>
                  <a:cubicBezTo>
                    <a:pt x="15138" y="127"/>
                    <a:pt x="15170" y="95"/>
                    <a:pt x="15170" y="63"/>
                  </a:cubicBezTo>
                  <a:cubicBezTo>
                    <a:pt x="15170" y="32"/>
                    <a:pt x="15138" y="0"/>
                    <a:pt x="15107" y="0"/>
                  </a:cubicBezTo>
                  <a:close/>
                  <a:moveTo>
                    <a:pt x="15899" y="0"/>
                  </a:moveTo>
                  <a:cubicBezTo>
                    <a:pt x="15867" y="0"/>
                    <a:pt x="15835" y="32"/>
                    <a:pt x="15835" y="63"/>
                  </a:cubicBezTo>
                  <a:cubicBezTo>
                    <a:pt x="15835" y="95"/>
                    <a:pt x="15867" y="127"/>
                    <a:pt x="15899" y="127"/>
                  </a:cubicBezTo>
                  <a:lnTo>
                    <a:pt x="17102" y="127"/>
                  </a:lnTo>
                  <a:cubicBezTo>
                    <a:pt x="17134" y="127"/>
                    <a:pt x="17134" y="95"/>
                    <a:pt x="17134" y="63"/>
                  </a:cubicBezTo>
                  <a:cubicBezTo>
                    <a:pt x="17134" y="32"/>
                    <a:pt x="17134" y="0"/>
                    <a:pt x="17102" y="0"/>
                  </a:cubicBezTo>
                  <a:close/>
                  <a:moveTo>
                    <a:pt x="17894" y="0"/>
                  </a:moveTo>
                  <a:cubicBezTo>
                    <a:pt x="17862" y="0"/>
                    <a:pt x="17830" y="32"/>
                    <a:pt x="17830" y="63"/>
                  </a:cubicBezTo>
                  <a:cubicBezTo>
                    <a:pt x="17830" y="95"/>
                    <a:pt x="17862" y="127"/>
                    <a:pt x="17894" y="127"/>
                  </a:cubicBezTo>
                  <a:lnTo>
                    <a:pt x="19065" y="127"/>
                  </a:lnTo>
                  <a:cubicBezTo>
                    <a:pt x="19097" y="127"/>
                    <a:pt x="19129" y="95"/>
                    <a:pt x="19129" y="63"/>
                  </a:cubicBezTo>
                  <a:cubicBezTo>
                    <a:pt x="19129" y="32"/>
                    <a:pt x="19097" y="0"/>
                    <a:pt x="19065" y="0"/>
                  </a:cubicBezTo>
                  <a:close/>
                  <a:moveTo>
                    <a:pt x="19857" y="0"/>
                  </a:moveTo>
                  <a:cubicBezTo>
                    <a:pt x="19825" y="0"/>
                    <a:pt x="19794" y="32"/>
                    <a:pt x="19794" y="63"/>
                  </a:cubicBezTo>
                  <a:cubicBezTo>
                    <a:pt x="19794" y="95"/>
                    <a:pt x="19825" y="127"/>
                    <a:pt x="19857" y="127"/>
                  </a:cubicBezTo>
                  <a:lnTo>
                    <a:pt x="21061" y="127"/>
                  </a:lnTo>
                  <a:cubicBezTo>
                    <a:pt x="21092" y="127"/>
                    <a:pt x="21092" y="95"/>
                    <a:pt x="21092" y="63"/>
                  </a:cubicBezTo>
                  <a:cubicBezTo>
                    <a:pt x="21092" y="32"/>
                    <a:pt x="21092" y="0"/>
                    <a:pt x="21061" y="0"/>
                  </a:cubicBezTo>
                  <a:close/>
                  <a:moveTo>
                    <a:pt x="21852" y="0"/>
                  </a:moveTo>
                  <a:cubicBezTo>
                    <a:pt x="21821" y="0"/>
                    <a:pt x="21789" y="32"/>
                    <a:pt x="21789" y="63"/>
                  </a:cubicBezTo>
                  <a:cubicBezTo>
                    <a:pt x="21789" y="95"/>
                    <a:pt x="21821" y="127"/>
                    <a:pt x="21852" y="127"/>
                  </a:cubicBezTo>
                  <a:lnTo>
                    <a:pt x="23024" y="127"/>
                  </a:lnTo>
                  <a:cubicBezTo>
                    <a:pt x="23056" y="127"/>
                    <a:pt x="23087" y="95"/>
                    <a:pt x="23087" y="63"/>
                  </a:cubicBezTo>
                  <a:cubicBezTo>
                    <a:pt x="23087" y="32"/>
                    <a:pt x="23056" y="0"/>
                    <a:pt x="23024" y="0"/>
                  </a:cubicBezTo>
                  <a:close/>
                  <a:moveTo>
                    <a:pt x="23816" y="0"/>
                  </a:moveTo>
                  <a:cubicBezTo>
                    <a:pt x="23784" y="0"/>
                    <a:pt x="23752" y="32"/>
                    <a:pt x="23752" y="63"/>
                  </a:cubicBezTo>
                  <a:cubicBezTo>
                    <a:pt x="23752" y="95"/>
                    <a:pt x="23784" y="127"/>
                    <a:pt x="23816" y="127"/>
                  </a:cubicBezTo>
                  <a:lnTo>
                    <a:pt x="25019" y="127"/>
                  </a:lnTo>
                  <a:cubicBezTo>
                    <a:pt x="25051" y="127"/>
                    <a:pt x="25051" y="95"/>
                    <a:pt x="25051" y="63"/>
                  </a:cubicBezTo>
                  <a:cubicBezTo>
                    <a:pt x="25051" y="32"/>
                    <a:pt x="25051" y="0"/>
                    <a:pt x="25019" y="0"/>
                  </a:cubicBezTo>
                  <a:close/>
                  <a:moveTo>
                    <a:pt x="25811" y="0"/>
                  </a:moveTo>
                  <a:cubicBezTo>
                    <a:pt x="25779" y="0"/>
                    <a:pt x="25748" y="32"/>
                    <a:pt x="25748" y="63"/>
                  </a:cubicBezTo>
                  <a:cubicBezTo>
                    <a:pt x="25748" y="95"/>
                    <a:pt x="25779" y="127"/>
                    <a:pt x="25811" y="127"/>
                  </a:cubicBezTo>
                  <a:lnTo>
                    <a:pt x="26983" y="127"/>
                  </a:lnTo>
                  <a:cubicBezTo>
                    <a:pt x="27014" y="127"/>
                    <a:pt x="27046" y="95"/>
                    <a:pt x="27046" y="63"/>
                  </a:cubicBezTo>
                  <a:cubicBezTo>
                    <a:pt x="27046" y="32"/>
                    <a:pt x="27014" y="0"/>
                    <a:pt x="26983" y="0"/>
                  </a:cubicBezTo>
                  <a:close/>
                  <a:moveTo>
                    <a:pt x="27774" y="0"/>
                  </a:moveTo>
                  <a:cubicBezTo>
                    <a:pt x="27743" y="0"/>
                    <a:pt x="27711" y="32"/>
                    <a:pt x="27711" y="63"/>
                  </a:cubicBezTo>
                  <a:cubicBezTo>
                    <a:pt x="27711" y="95"/>
                    <a:pt x="27743" y="127"/>
                    <a:pt x="27774" y="127"/>
                  </a:cubicBezTo>
                  <a:lnTo>
                    <a:pt x="28978" y="127"/>
                  </a:lnTo>
                  <a:cubicBezTo>
                    <a:pt x="29010" y="127"/>
                    <a:pt x="29010" y="95"/>
                    <a:pt x="29010" y="63"/>
                  </a:cubicBezTo>
                  <a:cubicBezTo>
                    <a:pt x="29010" y="32"/>
                    <a:pt x="29010" y="0"/>
                    <a:pt x="28978" y="0"/>
                  </a:cubicBezTo>
                  <a:close/>
                  <a:moveTo>
                    <a:pt x="29770" y="0"/>
                  </a:moveTo>
                  <a:cubicBezTo>
                    <a:pt x="29738" y="0"/>
                    <a:pt x="29706" y="32"/>
                    <a:pt x="29706" y="63"/>
                  </a:cubicBezTo>
                  <a:cubicBezTo>
                    <a:pt x="29706" y="95"/>
                    <a:pt x="29738" y="127"/>
                    <a:pt x="29770" y="127"/>
                  </a:cubicBezTo>
                  <a:lnTo>
                    <a:pt x="30941" y="127"/>
                  </a:lnTo>
                  <a:cubicBezTo>
                    <a:pt x="30973" y="127"/>
                    <a:pt x="31005" y="95"/>
                    <a:pt x="31005" y="63"/>
                  </a:cubicBezTo>
                  <a:cubicBezTo>
                    <a:pt x="31005" y="32"/>
                    <a:pt x="30973" y="0"/>
                    <a:pt x="30941" y="0"/>
                  </a:cubicBezTo>
                  <a:close/>
                  <a:moveTo>
                    <a:pt x="31733" y="0"/>
                  </a:moveTo>
                  <a:cubicBezTo>
                    <a:pt x="31701" y="0"/>
                    <a:pt x="31670" y="32"/>
                    <a:pt x="31670" y="63"/>
                  </a:cubicBezTo>
                  <a:cubicBezTo>
                    <a:pt x="31670" y="95"/>
                    <a:pt x="31701" y="127"/>
                    <a:pt x="31733" y="127"/>
                  </a:cubicBezTo>
                  <a:lnTo>
                    <a:pt x="32936" y="127"/>
                  </a:lnTo>
                  <a:cubicBezTo>
                    <a:pt x="32968" y="127"/>
                    <a:pt x="32968" y="95"/>
                    <a:pt x="32968" y="63"/>
                  </a:cubicBezTo>
                  <a:cubicBezTo>
                    <a:pt x="32968" y="32"/>
                    <a:pt x="32968" y="0"/>
                    <a:pt x="32936" y="0"/>
                  </a:cubicBezTo>
                  <a:close/>
                  <a:moveTo>
                    <a:pt x="33728" y="0"/>
                  </a:moveTo>
                  <a:cubicBezTo>
                    <a:pt x="33697" y="0"/>
                    <a:pt x="33665" y="32"/>
                    <a:pt x="33665" y="63"/>
                  </a:cubicBezTo>
                  <a:cubicBezTo>
                    <a:pt x="33665" y="95"/>
                    <a:pt x="33697" y="127"/>
                    <a:pt x="33728" y="127"/>
                  </a:cubicBezTo>
                  <a:lnTo>
                    <a:pt x="34900" y="127"/>
                  </a:lnTo>
                  <a:cubicBezTo>
                    <a:pt x="34932" y="127"/>
                    <a:pt x="34963" y="95"/>
                    <a:pt x="34963" y="63"/>
                  </a:cubicBezTo>
                  <a:cubicBezTo>
                    <a:pt x="34963" y="32"/>
                    <a:pt x="34932" y="0"/>
                    <a:pt x="34900" y="0"/>
                  </a:cubicBezTo>
                  <a:close/>
                  <a:moveTo>
                    <a:pt x="35692" y="0"/>
                  </a:moveTo>
                  <a:cubicBezTo>
                    <a:pt x="35660" y="0"/>
                    <a:pt x="35628" y="32"/>
                    <a:pt x="35628" y="63"/>
                  </a:cubicBezTo>
                  <a:cubicBezTo>
                    <a:pt x="35628" y="95"/>
                    <a:pt x="35660" y="127"/>
                    <a:pt x="35692" y="127"/>
                  </a:cubicBezTo>
                  <a:lnTo>
                    <a:pt x="36895" y="127"/>
                  </a:lnTo>
                  <a:cubicBezTo>
                    <a:pt x="36927" y="127"/>
                    <a:pt x="36927" y="95"/>
                    <a:pt x="36927" y="63"/>
                  </a:cubicBezTo>
                  <a:cubicBezTo>
                    <a:pt x="36927" y="32"/>
                    <a:pt x="36927" y="0"/>
                    <a:pt x="36895" y="0"/>
                  </a:cubicBezTo>
                  <a:close/>
                  <a:moveTo>
                    <a:pt x="37687" y="0"/>
                  </a:moveTo>
                  <a:cubicBezTo>
                    <a:pt x="37655" y="0"/>
                    <a:pt x="37624" y="32"/>
                    <a:pt x="37624" y="63"/>
                  </a:cubicBezTo>
                  <a:cubicBezTo>
                    <a:pt x="37624" y="95"/>
                    <a:pt x="37655" y="127"/>
                    <a:pt x="37687" y="127"/>
                  </a:cubicBezTo>
                  <a:lnTo>
                    <a:pt x="38859" y="127"/>
                  </a:lnTo>
                  <a:cubicBezTo>
                    <a:pt x="38890" y="127"/>
                    <a:pt x="38922" y="95"/>
                    <a:pt x="38922" y="63"/>
                  </a:cubicBezTo>
                  <a:cubicBezTo>
                    <a:pt x="38922" y="32"/>
                    <a:pt x="38890" y="0"/>
                    <a:pt x="38859" y="0"/>
                  </a:cubicBezTo>
                  <a:close/>
                  <a:moveTo>
                    <a:pt x="39650" y="0"/>
                  </a:moveTo>
                  <a:cubicBezTo>
                    <a:pt x="39619" y="0"/>
                    <a:pt x="39587" y="32"/>
                    <a:pt x="39587" y="63"/>
                  </a:cubicBezTo>
                  <a:cubicBezTo>
                    <a:pt x="39587" y="95"/>
                    <a:pt x="39619" y="127"/>
                    <a:pt x="39650" y="127"/>
                  </a:cubicBezTo>
                  <a:lnTo>
                    <a:pt x="40854" y="127"/>
                  </a:lnTo>
                  <a:cubicBezTo>
                    <a:pt x="40885" y="127"/>
                    <a:pt x="40885" y="95"/>
                    <a:pt x="40885" y="63"/>
                  </a:cubicBezTo>
                  <a:cubicBezTo>
                    <a:pt x="40885" y="32"/>
                    <a:pt x="40885" y="0"/>
                    <a:pt x="40854" y="0"/>
                  </a:cubicBezTo>
                  <a:close/>
                  <a:moveTo>
                    <a:pt x="41645" y="0"/>
                  </a:moveTo>
                  <a:cubicBezTo>
                    <a:pt x="41614" y="0"/>
                    <a:pt x="41582" y="32"/>
                    <a:pt x="41582" y="63"/>
                  </a:cubicBezTo>
                  <a:cubicBezTo>
                    <a:pt x="41582" y="95"/>
                    <a:pt x="41614" y="127"/>
                    <a:pt x="41645" y="127"/>
                  </a:cubicBezTo>
                  <a:lnTo>
                    <a:pt x="42817" y="127"/>
                  </a:lnTo>
                  <a:cubicBezTo>
                    <a:pt x="42849" y="127"/>
                    <a:pt x="42881" y="95"/>
                    <a:pt x="42881" y="63"/>
                  </a:cubicBezTo>
                  <a:cubicBezTo>
                    <a:pt x="42881" y="32"/>
                    <a:pt x="42849" y="0"/>
                    <a:pt x="42817" y="0"/>
                  </a:cubicBezTo>
                  <a:close/>
                  <a:moveTo>
                    <a:pt x="43609" y="0"/>
                  </a:moveTo>
                  <a:cubicBezTo>
                    <a:pt x="43577" y="0"/>
                    <a:pt x="43546" y="32"/>
                    <a:pt x="43546" y="63"/>
                  </a:cubicBezTo>
                  <a:cubicBezTo>
                    <a:pt x="43546" y="95"/>
                    <a:pt x="43577" y="127"/>
                    <a:pt x="43609" y="127"/>
                  </a:cubicBezTo>
                  <a:lnTo>
                    <a:pt x="44812" y="127"/>
                  </a:lnTo>
                  <a:cubicBezTo>
                    <a:pt x="44844" y="127"/>
                    <a:pt x="44844" y="95"/>
                    <a:pt x="44844" y="63"/>
                  </a:cubicBezTo>
                  <a:cubicBezTo>
                    <a:pt x="44844" y="32"/>
                    <a:pt x="44844" y="0"/>
                    <a:pt x="44812" y="0"/>
                  </a:cubicBezTo>
                  <a:close/>
                  <a:moveTo>
                    <a:pt x="45604" y="0"/>
                  </a:moveTo>
                  <a:cubicBezTo>
                    <a:pt x="45572" y="0"/>
                    <a:pt x="45541" y="32"/>
                    <a:pt x="45541" y="63"/>
                  </a:cubicBezTo>
                  <a:cubicBezTo>
                    <a:pt x="45541" y="95"/>
                    <a:pt x="45572" y="127"/>
                    <a:pt x="45604" y="127"/>
                  </a:cubicBezTo>
                  <a:lnTo>
                    <a:pt x="46776" y="127"/>
                  </a:lnTo>
                  <a:cubicBezTo>
                    <a:pt x="46808" y="127"/>
                    <a:pt x="46839" y="95"/>
                    <a:pt x="46839" y="63"/>
                  </a:cubicBezTo>
                  <a:cubicBezTo>
                    <a:pt x="46839" y="32"/>
                    <a:pt x="46808" y="0"/>
                    <a:pt x="46776" y="0"/>
                  </a:cubicBezTo>
                  <a:close/>
                  <a:moveTo>
                    <a:pt x="47568" y="0"/>
                  </a:moveTo>
                  <a:cubicBezTo>
                    <a:pt x="47536" y="0"/>
                    <a:pt x="47504" y="32"/>
                    <a:pt x="47504" y="63"/>
                  </a:cubicBezTo>
                  <a:cubicBezTo>
                    <a:pt x="47504" y="95"/>
                    <a:pt x="47536" y="127"/>
                    <a:pt x="47568" y="127"/>
                  </a:cubicBezTo>
                  <a:lnTo>
                    <a:pt x="48771" y="127"/>
                  </a:lnTo>
                  <a:cubicBezTo>
                    <a:pt x="48803" y="127"/>
                    <a:pt x="48803" y="95"/>
                    <a:pt x="48803" y="63"/>
                  </a:cubicBezTo>
                  <a:cubicBezTo>
                    <a:pt x="48803" y="32"/>
                    <a:pt x="48803" y="0"/>
                    <a:pt x="48771" y="0"/>
                  </a:cubicBezTo>
                  <a:close/>
                  <a:moveTo>
                    <a:pt x="49563" y="0"/>
                  </a:moveTo>
                  <a:cubicBezTo>
                    <a:pt x="49531" y="0"/>
                    <a:pt x="49499" y="32"/>
                    <a:pt x="49499" y="63"/>
                  </a:cubicBezTo>
                  <a:cubicBezTo>
                    <a:pt x="49499" y="95"/>
                    <a:pt x="49531" y="127"/>
                    <a:pt x="49563" y="127"/>
                  </a:cubicBezTo>
                  <a:lnTo>
                    <a:pt x="50734" y="127"/>
                  </a:lnTo>
                  <a:cubicBezTo>
                    <a:pt x="50766" y="127"/>
                    <a:pt x="50798" y="95"/>
                    <a:pt x="50798" y="63"/>
                  </a:cubicBezTo>
                  <a:cubicBezTo>
                    <a:pt x="50798" y="32"/>
                    <a:pt x="50766" y="0"/>
                    <a:pt x="50734" y="0"/>
                  </a:cubicBezTo>
                  <a:close/>
                  <a:moveTo>
                    <a:pt x="51526" y="0"/>
                  </a:moveTo>
                  <a:cubicBezTo>
                    <a:pt x="51495" y="0"/>
                    <a:pt x="51463" y="32"/>
                    <a:pt x="51463" y="63"/>
                  </a:cubicBezTo>
                  <a:cubicBezTo>
                    <a:pt x="51463" y="95"/>
                    <a:pt x="51495" y="127"/>
                    <a:pt x="51526" y="127"/>
                  </a:cubicBezTo>
                  <a:lnTo>
                    <a:pt x="52730" y="127"/>
                  </a:lnTo>
                  <a:cubicBezTo>
                    <a:pt x="52761" y="127"/>
                    <a:pt x="52761" y="95"/>
                    <a:pt x="52761" y="63"/>
                  </a:cubicBezTo>
                  <a:cubicBezTo>
                    <a:pt x="52761" y="32"/>
                    <a:pt x="52761" y="0"/>
                    <a:pt x="52730" y="0"/>
                  </a:cubicBezTo>
                  <a:close/>
                  <a:moveTo>
                    <a:pt x="53521" y="0"/>
                  </a:moveTo>
                  <a:cubicBezTo>
                    <a:pt x="53490" y="0"/>
                    <a:pt x="53458" y="32"/>
                    <a:pt x="53458" y="63"/>
                  </a:cubicBezTo>
                  <a:cubicBezTo>
                    <a:pt x="53458" y="95"/>
                    <a:pt x="53490" y="127"/>
                    <a:pt x="53521" y="127"/>
                  </a:cubicBezTo>
                  <a:lnTo>
                    <a:pt x="54693" y="127"/>
                  </a:lnTo>
                  <a:cubicBezTo>
                    <a:pt x="54725" y="127"/>
                    <a:pt x="54756" y="95"/>
                    <a:pt x="54756" y="63"/>
                  </a:cubicBezTo>
                  <a:cubicBezTo>
                    <a:pt x="54756" y="32"/>
                    <a:pt x="54725" y="0"/>
                    <a:pt x="54693" y="0"/>
                  </a:cubicBezTo>
                  <a:close/>
                  <a:moveTo>
                    <a:pt x="55485" y="0"/>
                  </a:moveTo>
                  <a:cubicBezTo>
                    <a:pt x="55453" y="0"/>
                    <a:pt x="55422" y="32"/>
                    <a:pt x="55422" y="63"/>
                  </a:cubicBezTo>
                  <a:cubicBezTo>
                    <a:pt x="55422" y="95"/>
                    <a:pt x="55453" y="127"/>
                    <a:pt x="55485" y="127"/>
                  </a:cubicBezTo>
                  <a:lnTo>
                    <a:pt x="56688" y="127"/>
                  </a:lnTo>
                  <a:cubicBezTo>
                    <a:pt x="56720" y="127"/>
                    <a:pt x="56720" y="95"/>
                    <a:pt x="56720" y="63"/>
                  </a:cubicBezTo>
                  <a:cubicBezTo>
                    <a:pt x="56720" y="32"/>
                    <a:pt x="56720" y="0"/>
                    <a:pt x="56688" y="0"/>
                  </a:cubicBezTo>
                  <a:close/>
                  <a:moveTo>
                    <a:pt x="57480" y="0"/>
                  </a:moveTo>
                  <a:cubicBezTo>
                    <a:pt x="57448" y="0"/>
                    <a:pt x="57417" y="32"/>
                    <a:pt x="57417" y="63"/>
                  </a:cubicBezTo>
                  <a:cubicBezTo>
                    <a:pt x="57417" y="95"/>
                    <a:pt x="57448" y="127"/>
                    <a:pt x="57480" y="127"/>
                  </a:cubicBezTo>
                  <a:lnTo>
                    <a:pt x="58652" y="127"/>
                  </a:lnTo>
                  <a:cubicBezTo>
                    <a:pt x="58683" y="127"/>
                    <a:pt x="58715" y="95"/>
                    <a:pt x="58715" y="63"/>
                  </a:cubicBezTo>
                  <a:cubicBezTo>
                    <a:pt x="58715" y="32"/>
                    <a:pt x="58683" y="0"/>
                    <a:pt x="58652" y="0"/>
                  </a:cubicBezTo>
                  <a:close/>
                  <a:moveTo>
                    <a:pt x="59443" y="0"/>
                  </a:moveTo>
                  <a:cubicBezTo>
                    <a:pt x="59412" y="0"/>
                    <a:pt x="59380" y="32"/>
                    <a:pt x="59380" y="63"/>
                  </a:cubicBezTo>
                  <a:cubicBezTo>
                    <a:pt x="59380" y="95"/>
                    <a:pt x="59412" y="127"/>
                    <a:pt x="59443" y="127"/>
                  </a:cubicBezTo>
                  <a:lnTo>
                    <a:pt x="60647" y="127"/>
                  </a:lnTo>
                  <a:cubicBezTo>
                    <a:pt x="60679" y="127"/>
                    <a:pt x="60679" y="95"/>
                    <a:pt x="60679" y="63"/>
                  </a:cubicBezTo>
                  <a:cubicBezTo>
                    <a:pt x="60679" y="32"/>
                    <a:pt x="60679" y="0"/>
                    <a:pt x="60647" y="0"/>
                  </a:cubicBezTo>
                  <a:close/>
                  <a:moveTo>
                    <a:pt x="61439" y="0"/>
                  </a:moveTo>
                  <a:cubicBezTo>
                    <a:pt x="61407" y="0"/>
                    <a:pt x="61375" y="32"/>
                    <a:pt x="61375" y="63"/>
                  </a:cubicBezTo>
                  <a:cubicBezTo>
                    <a:pt x="61375" y="95"/>
                    <a:pt x="61407" y="127"/>
                    <a:pt x="61439" y="127"/>
                  </a:cubicBezTo>
                  <a:lnTo>
                    <a:pt x="62610" y="127"/>
                  </a:lnTo>
                  <a:cubicBezTo>
                    <a:pt x="62642" y="127"/>
                    <a:pt x="62674" y="95"/>
                    <a:pt x="62674" y="63"/>
                  </a:cubicBezTo>
                  <a:cubicBezTo>
                    <a:pt x="62674" y="32"/>
                    <a:pt x="62642" y="0"/>
                    <a:pt x="62610" y="0"/>
                  </a:cubicBezTo>
                  <a:close/>
                  <a:moveTo>
                    <a:pt x="63402" y="0"/>
                  </a:moveTo>
                  <a:cubicBezTo>
                    <a:pt x="63370" y="0"/>
                    <a:pt x="63339" y="32"/>
                    <a:pt x="63339" y="63"/>
                  </a:cubicBezTo>
                  <a:cubicBezTo>
                    <a:pt x="63339" y="95"/>
                    <a:pt x="63370" y="127"/>
                    <a:pt x="63402" y="127"/>
                  </a:cubicBezTo>
                  <a:lnTo>
                    <a:pt x="64606" y="127"/>
                  </a:lnTo>
                  <a:cubicBezTo>
                    <a:pt x="64637" y="127"/>
                    <a:pt x="64637" y="95"/>
                    <a:pt x="64637" y="63"/>
                  </a:cubicBezTo>
                  <a:cubicBezTo>
                    <a:pt x="64637" y="32"/>
                    <a:pt x="64637" y="0"/>
                    <a:pt x="64606" y="0"/>
                  </a:cubicBezTo>
                  <a:close/>
                  <a:moveTo>
                    <a:pt x="65397" y="0"/>
                  </a:moveTo>
                  <a:cubicBezTo>
                    <a:pt x="65366" y="0"/>
                    <a:pt x="65334" y="32"/>
                    <a:pt x="65334" y="63"/>
                  </a:cubicBezTo>
                  <a:cubicBezTo>
                    <a:pt x="65334" y="95"/>
                    <a:pt x="65334" y="127"/>
                    <a:pt x="65397" y="127"/>
                  </a:cubicBezTo>
                  <a:lnTo>
                    <a:pt x="66569" y="127"/>
                  </a:lnTo>
                  <a:cubicBezTo>
                    <a:pt x="66601" y="127"/>
                    <a:pt x="66632" y="95"/>
                    <a:pt x="66632" y="63"/>
                  </a:cubicBezTo>
                  <a:cubicBezTo>
                    <a:pt x="66632" y="32"/>
                    <a:pt x="66601" y="0"/>
                    <a:pt x="66569" y="0"/>
                  </a:cubicBezTo>
                  <a:close/>
                  <a:moveTo>
                    <a:pt x="67361" y="0"/>
                  </a:moveTo>
                  <a:cubicBezTo>
                    <a:pt x="67329" y="0"/>
                    <a:pt x="67297" y="32"/>
                    <a:pt x="67297" y="63"/>
                  </a:cubicBezTo>
                  <a:cubicBezTo>
                    <a:pt x="67297" y="95"/>
                    <a:pt x="67329" y="127"/>
                    <a:pt x="67361" y="127"/>
                  </a:cubicBezTo>
                  <a:lnTo>
                    <a:pt x="68564" y="127"/>
                  </a:lnTo>
                  <a:cubicBezTo>
                    <a:pt x="68596" y="127"/>
                    <a:pt x="68596" y="95"/>
                    <a:pt x="68596" y="63"/>
                  </a:cubicBezTo>
                  <a:cubicBezTo>
                    <a:pt x="68596" y="32"/>
                    <a:pt x="68596" y="0"/>
                    <a:pt x="68564" y="0"/>
                  </a:cubicBezTo>
                  <a:close/>
                  <a:moveTo>
                    <a:pt x="69356" y="0"/>
                  </a:moveTo>
                  <a:cubicBezTo>
                    <a:pt x="69324" y="0"/>
                    <a:pt x="69293" y="32"/>
                    <a:pt x="69293" y="63"/>
                  </a:cubicBezTo>
                  <a:cubicBezTo>
                    <a:pt x="69293" y="95"/>
                    <a:pt x="69293" y="127"/>
                    <a:pt x="69356" y="127"/>
                  </a:cubicBezTo>
                  <a:lnTo>
                    <a:pt x="70528" y="127"/>
                  </a:lnTo>
                  <a:cubicBezTo>
                    <a:pt x="70559" y="127"/>
                    <a:pt x="70591" y="95"/>
                    <a:pt x="70591" y="63"/>
                  </a:cubicBezTo>
                  <a:cubicBezTo>
                    <a:pt x="70591" y="32"/>
                    <a:pt x="70559" y="0"/>
                    <a:pt x="70528" y="0"/>
                  </a:cubicBezTo>
                  <a:close/>
                  <a:moveTo>
                    <a:pt x="71319" y="0"/>
                  </a:moveTo>
                  <a:cubicBezTo>
                    <a:pt x="71288" y="0"/>
                    <a:pt x="71256" y="32"/>
                    <a:pt x="71256" y="63"/>
                  </a:cubicBezTo>
                  <a:cubicBezTo>
                    <a:pt x="71256" y="95"/>
                    <a:pt x="71288" y="127"/>
                    <a:pt x="71319" y="127"/>
                  </a:cubicBezTo>
                  <a:lnTo>
                    <a:pt x="72523" y="127"/>
                  </a:lnTo>
                  <a:cubicBezTo>
                    <a:pt x="72554" y="127"/>
                    <a:pt x="72554" y="95"/>
                    <a:pt x="72554" y="63"/>
                  </a:cubicBezTo>
                  <a:cubicBezTo>
                    <a:pt x="72554" y="32"/>
                    <a:pt x="72554" y="0"/>
                    <a:pt x="72523" y="0"/>
                  </a:cubicBezTo>
                  <a:close/>
                  <a:moveTo>
                    <a:pt x="73315" y="0"/>
                  </a:moveTo>
                  <a:cubicBezTo>
                    <a:pt x="73283" y="0"/>
                    <a:pt x="73251" y="32"/>
                    <a:pt x="73251" y="63"/>
                  </a:cubicBezTo>
                  <a:cubicBezTo>
                    <a:pt x="73251" y="95"/>
                    <a:pt x="73251" y="127"/>
                    <a:pt x="73315" y="127"/>
                  </a:cubicBezTo>
                  <a:lnTo>
                    <a:pt x="74486" y="127"/>
                  </a:lnTo>
                  <a:cubicBezTo>
                    <a:pt x="74518" y="127"/>
                    <a:pt x="74550" y="95"/>
                    <a:pt x="74550" y="63"/>
                  </a:cubicBezTo>
                  <a:cubicBezTo>
                    <a:pt x="74550" y="32"/>
                    <a:pt x="74518" y="0"/>
                    <a:pt x="74486" y="0"/>
                  </a:cubicBezTo>
                  <a:close/>
                  <a:moveTo>
                    <a:pt x="75278" y="0"/>
                  </a:moveTo>
                  <a:cubicBezTo>
                    <a:pt x="75246" y="0"/>
                    <a:pt x="75215" y="32"/>
                    <a:pt x="75215" y="63"/>
                  </a:cubicBezTo>
                  <a:cubicBezTo>
                    <a:pt x="75215" y="95"/>
                    <a:pt x="75246" y="127"/>
                    <a:pt x="75278" y="127"/>
                  </a:cubicBezTo>
                  <a:lnTo>
                    <a:pt x="76481" y="127"/>
                  </a:lnTo>
                  <a:cubicBezTo>
                    <a:pt x="76513" y="127"/>
                    <a:pt x="76513" y="95"/>
                    <a:pt x="76513" y="63"/>
                  </a:cubicBezTo>
                  <a:cubicBezTo>
                    <a:pt x="76513" y="32"/>
                    <a:pt x="76513" y="0"/>
                    <a:pt x="76481" y="0"/>
                  </a:cubicBezTo>
                  <a:close/>
                  <a:moveTo>
                    <a:pt x="77273" y="0"/>
                  </a:moveTo>
                  <a:cubicBezTo>
                    <a:pt x="77242" y="0"/>
                    <a:pt x="77210" y="32"/>
                    <a:pt x="77210" y="63"/>
                  </a:cubicBezTo>
                  <a:cubicBezTo>
                    <a:pt x="77210" y="95"/>
                    <a:pt x="77210" y="127"/>
                    <a:pt x="77273" y="127"/>
                  </a:cubicBezTo>
                  <a:lnTo>
                    <a:pt x="78445" y="127"/>
                  </a:lnTo>
                  <a:cubicBezTo>
                    <a:pt x="78477" y="127"/>
                    <a:pt x="78508" y="95"/>
                    <a:pt x="78508" y="63"/>
                  </a:cubicBezTo>
                  <a:cubicBezTo>
                    <a:pt x="78508" y="32"/>
                    <a:pt x="78477" y="0"/>
                    <a:pt x="78445" y="0"/>
                  </a:cubicBezTo>
                  <a:close/>
                  <a:moveTo>
                    <a:pt x="79237" y="0"/>
                  </a:moveTo>
                  <a:cubicBezTo>
                    <a:pt x="79205" y="0"/>
                    <a:pt x="79173" y="32"/>
                    <a:pt x="79173" y="63"/>
                  </a:cubicBezTo>
                  <a:cubicBezTo>
                    <a:pt x="79173" y="95"/>
                    <a:pt x="79205" y="127"/>
                    <a:pt x="79237" y="127"/>
                  </a:cubicBezTo>
                  <a:lnTo>
                    <a:pt x="80440" y="127"/>
                  </a:lnTo>
                  <a:cubicBezTo>
                    <a:pt x="80472" y="127"/>
                    <a:pt x="80472" y="95"/>
                    <a:pt x="80472" y="63"/>
                  </a:cubicBezTo>
                  <a:cubicBezTo>
                    <a:pt x="80472" y="32"/>
                    <a:pt x="80472" y="0"/>
                    <a:pt x="80440" y="0"/>
                  </a:cubicBezTo>
                  <a:close/>
                  <a:moveTo>
                    <a:pt x="81232" y="0"/>
                  </a:moveTo>
                  <a:cubicBezTo>
                    <a:pt x="81200" y="0"/>
                    <a:pt x="81168" y="32"/>
                    <a:pt x="81168" y="63"/>
                  </a:cubicBezTo>
                  <a:cubicBezTo>
                    <a:pt x="81168" y="95"/>
                    <a:pt x="81168" y="127"/>
                    <a:pt x="81232" y="127"/>
                  </a:cubicBezTo>
                  <a:lnTo>
                    <a:pt x="82404" y="127"/>
                  </a:lnTo>
                  <a:cubicBezTo>
                    <a:pt x="82435" y="127"/>
                    <a:pt x="82467" y="95"/>
                    <a:pt x="82467" y="63"/>
                  </a:cubicBezTo>
                  <a:cubicBezTo>
                    <a:pt x="82467" y="32"/>
                    <a:pt x="82435" y="0"/>
                    <a:pt x="82404" y="0"/>
                  </a:cubicBezTo>
                  <a:close/>
                  <a:moveTo>
                    <a:pt x="83195" y="0"/>
                  </a:moveTo>
                  <a:cubicBezTo>
                    <a:pt x="83164" y="0"/>
                    <a:pt x="83132" y="32"/>
                    <a:pt x="83132" y="63"/>
                  </a:cubicBezTo>
                  <a:cubicBezTo>
                    <a:pt x="83132" y="95"/>
                    <a:pt x="83164" y="127"/>
                    <a:pt x="83195" y="127"/>
                  </a:cubicBezTo>
                  <a:lnTo>
                    <a:pt x="84399" y="127"/>
                  </a:lnTo>
                  <a:cubicBezTo>
                    <a:pt x="84430" y="127"/>
                    <a:pt x="84430" y="95"/>
                    <a:pt x="84430" y="63"/>
                  </a:cubicBezTo>
                  <a:cubicBezTo>
                    <a:pt x="84430" y="32"/>
                    <a:pt x="84430" y="0"/>
                    <a:pt x="84399" y="0"/>
                  </a:cubicBezTo>
                  <a:close/>
                  <a:moveTo>
                    <a:pt x="85190" y="0"/>
                  </a:moveTo>
                  <a:cubicBezTo>
                    <a:pt x="85159" y="0"/>
                    <a:pt x="85127" y="32"/>
                    <a:pt x="85127" y="63"/>
                  </a:cubicBezTo>
                  <a:cubicBezTo>
                    <a:pt x="85127" y="95"/>
                    <a:pt x="85127" y="127"/>
                    <a:pt x="85190" y="127"/>
                  </a:cubicBezTo>
                  <a:lnTo>
                    <a:pt x="86362" y="127"/>
                  </a:lnTo>
                  <a:cubicBezTo>
                    <a:pt x="86394" y="127"/>
                    <a:pt x="86426" y="95"/>
                    <a:pt x="86426" y="63"/>
                  </a:cubicBezTo>
                  <a:cubicBezTo>
                    <a:pt x="86426" y="32"/>
                    <a:pt x="86394" y="0"/>
                    <a:pt x="86362" y="0"/>
                  </a:cubicBezTo>
                  <a:close/>
                  <a:moveTo>
                    <a:pt x="87154" y="0"/>
                  </a:moveTo>
                  <a:cubicBezTo>
                    <a:pt x="87122" y="0"/>
                    <a:pt x="87091" y="32"/>
                    <a:pt x="87091" y="63"/>
                  </a:cubicBezTo>
                  <a:cubicBezTo>
                    <a:pt x="87091" y="95"/>
                    <a:pt x="87122" y="127"/>
                    <a:pt x="87154" y="127"/>
                  </a:cubicBezTo>
                  <a:lnTo>
                    <a:pt x="88357" y="127"/>
                  </a:lnTo>
                  <a:cubicBezTo>
                    <a:pt x="88389" y="127"/>
                    <a:pt x="88389" y="95"/>
                    <a:pt x="88389" y="63"/>
                  </a:cubicBezTo>
                  <a:cubicBezTo>
                    <a:pt x="88389" y="32"/>
                    <a:pt x="88389" y="0"/>
                    <a:pt x="88357" y="0"/>
                  </a:cubicBezTo>
                  <a:close/>
                  <a:moveTo>
                    <a:pt x="89149" y="0"/>
                  </a:moveTo>
                  <a:cubicBezTo>
                    <a:pt x="89117" y="0"/>
                    <a:pt x="89086" y="32"/>
                    <a:pt x="89086" y="63"/>
                  </a:cubicBezTo>
                  <a:cubicBezTo>
                    <a:pt x="89086" y="95"/>
                    <a:pt x="89086" y="127"/>
                    <a:pt x="89149" y="127"/>
                  </a:cubicBezTo>
                  <a:lnTo>
                    <a:pt x="90321" y="127"/>
                  </a:lnTo>
                  <a:cubicBezTo>
                    <a:pt x="90352" y="127"/>
                    <a:pt x="90384" y="95"/>
                    <a:pt x="90384" y="63"/>
                  </a:cubicBezTo>
                  <a:cubicBezTo>
                    <a:pt x="90384" y="32"/>
                    <a:pt x="90352" y="0"/>
                    <a:pt x="90321" y="0"/>
                  </a:cubicBezTo>
                  <a:close/>
                  <a:moveTo>
                    <a:pt x="91113" y="0"/>
                  </a:moveTo>
                  <a:cubicBezTo>
                    <a:pt x="91081" y="0"/>
                    <a:pt x="91049" y="32"/>
                    <a:pt x="91049" y="63"/>
                  </a:cubicBezTo>
                  <a:cubicBezTo>
                    <a:pt x="91049" y="95"/>
                    <a:pt x="91081" y="127"/>
                    <a:pt x="91113" y="127"/>
                  </a:cubicBezTo>
                  <a:lnTo>
                    <a:pt x="92316" y="127"/>
                  </a:lnTo>
                  <a:cubicBezTo>
                    <a:pt x="92348" y="127"/>
                    <a:pt x="92348" y="95"/>
                    <a:pt x="92348" y="63"/>
                  </a:cubicBezTo>
                  <a:cubicBezTo>
                    <a:pt x="92348" y="32"/>
                    <a:pt x="92348" y="0"/>
                    <a:pt x="92316" y="0"/>
                  </a:cubicBezTo>
                  <a:close/>
                  <a:moveTo>
                    <a:pt x="93108" y="0"/>
                  </a:moveTo>
                  <a:cubicBezTo>
                    <a:pt x="93076" y="0"/>
                    <a:pt x="93044" y="32"/>
                    <a:pt x="93044" y="63"/>
                  </a:cubicBezTo>
                  <a:cubicBezTo>
                    <a:pt x="93044" y="95"/>
                    <a:pt x="93044" y="127"/>
                    <a:pt x="93108" y="127"/>
                  </a:cubicBezTo>
                  <a:lnTo>
                    <a:pt x="94279" y="127"/>
                  </a:lnTo>
                  <a:cubicBezTo>
                    <a:pt x="94311" y="127"/>
                    <a:pt x="94343" y="95"/>
                    <a:pt x="94343" y="63"/>
                  </a:cubicBezTo>
                  <a:cubicBezTo>
                    <a:pt x="94343" y="32"/>
                    <a:pt x="94311" y="0"/>
                    <a:pt x="94279" y="0"/>
                  </a:cubicBezTo>
                  <a:close/>
                  <a:moveTo>
                    <a:pt x="95071" y="0"/>
                  </a:moveTo>
                  <a:cubicBezTo>
                    <a:pt x="95040" y="0"/>
                    <a:pt x="95008" y="32"/>
                    <a:pt x="95008" y="63"/>
                  </a:cubicBezTo>
                  <a:cubicBezTo>
                    <a:pt x="95008" y="95"/>
                    <a:pt x="95040" y="127"/>
                    <a:pt x="95071" y="127"/>
                  </a:cubicBezTo>
                  <a:lnTo>
                    <a:pt x="96275" y="127"/>
                  </a:lnTo>
                  <a:cubicBezTo>
                    <a:pt x="96306" y="127"/>
                    <a:pt x="96306" y="95"/>
                    <a:pt x="96306" y="63"/>
                  </a:cubicBezTo>
                  <a:cubicBezTo>
                    <a:pt x="96306" y="32"/>
                    <a:pt x="96306" y="0"/>
                    <a:pt x="96275" y="0"/>
                  </a:cubicBezTo>
                  <a:close/>
                  <a:moveTo>
                    <a:pt x="97066" y="0"/>
                  </a:moveTo>
                  <a:cubicBezTo>
                    <a:pt x="97035" y="0"/>
                    <a:pt x="97003" y="32"/>
                    <a:pt x="97003" y="63"/>
                  </a:cubicBezTo>
                  <a:cubicBezTo>
                    <a:pt x="97003" y="95"/>
                    <a:pt x="97003" y="127"/>
                    <a:pt x="97066" y="127"/>
                  </a:cubicBezTo>
                  <a:lnTo>
                    <a:pt x="98238" y="127"/>
                  </a:lnTo>
                  <a:cubicBezTo>
                    <a:pt x="98270" y="127"/>
                    <a:pt x="98301" y="95"/>
                    <a:pt x="98301" y="63"/>
                  </a:cubicBezTo>
                  <a:cubicBezTo>
                    <a:pt x="98301" y="32"/>
                    <a:pt x="98270" y="0"/>
                    <a:pt x="98238" y="0"/>
                  </a:cubicBezTo>
                  <a:close/>
                  <a:moveTo>
                    <a:pt x="99030" y="0"/>
                  </a:moveTo>
                  <a:cubicBezTo>
                    <a:pt x="98998" y="0"/>
                    <a:pt x="98966" y="32"/>
                    <a:pt x="98966" y="63"/>
                  </a:cubicBezTo>
                  <a:cubicBezTo>
                    <a:pt x="98966" y="95"/>
                    <a:pt x="98998" y="127"/>
                    <a:pt x="99030" y="127"/>
                  </a:cubicBezTo>
                  <a:lnTo>
                    <a:pt x="100233" y="127"/>
                  </a:lnTo>
                  <a:cubicBezTo>
                    <a:pt x="100265" y="127"/>
                    <a:pt x="100265" y="95"/>
                    <a:pt x="100265" y="63"/>
                  </a:cubicBezTo>
                  <a:cubicBezTo>
                    <a:pt x="100265" y="32"/>
                    <a:pt x="100265" y="0"/>
                    <a:pt x="100233" y="0"/>
                  </a:cubicBezTo>
                  <a:close/>
                  <a:moveTo>
                    <a:pt x="101025" y="0"/>
                  </a:moveTo>
                  <a:cubicBezTo>
                    <a:pt x="100993" y="0"/>
                    <a:pt x="100962" y="32"/>
                    <a:pt x="100962" y="63"/>
                  </a:cubicBezTo>
                  <a:cubicBezTo>
                    <a:pt x="100962" y="95"/>
                    <a:pt x="100962" y="127"/>
                    <a:pt x="101025" y="127"/>
                  </a:cubicBezTo>
                  <a:lnTo>
                    <a:pt x="102197" y="127"/>
                  </a:lnTo>
                  <a:cubicBezTo>
                    <a:pt x="102228" y="127"/>
                    <a:pt x="102260" y="95"/>
                    <a:pt x="102260" y="63"/>
                  </a:cubicBezTo>
                  <a:cubicBezTo>
                    <a:pt x="102260" y="32"/>
                    <a:pt x="102228" y="0"/>
                    <a:pt x="102197" y="0"/>
                  </a:cubicBezTo>
                  <a:close/>
                  <a:moveTo>
                    <a:pt x="102988" y="0"/>
                  </a:moveTo>
                  <a:cubicBezTo>
                    <a:pt x="102957" y="0"/>
                    <a:pt x="102925" y="32"/>
                    <a:pt x="102925" y="63"/>
                  </a:cubicBezTo>
                  <a:cubicBezTo>
                    <a:pt x="102925" y="95"/>
                    <a:pt x="102957" y="127"/>
                    <a:pt x="102988" y="127"/>
                  </a:cubicBezTo>
                  <a:lnTo>
                    <a:pt x="104192" y="127"/>
                  </a:lnTo>
                  <a:cubicBezTo>
                    <a:pt x="104224" y="127"/>
                    <a:pt x="104224" y="95"/>
                    <a:pt x="104224" y="63"/>
                  </a:cubicBezTo>
                  <a:cubicBezTo>
                    <a:pt x="104224" y="32"/>
                    <a:pt x="104224" y="0"/>
                    <a:pt x="104192" y="0"/>
                  </a:cubicBezTo>
                  <a:close/>
                  <a:moveTo>
                    <a:pt x="104984" y="0"/>
                  </a:moveTo>
                  <a:cubicBezTo>
                    <a:pt x="104952" y="0"/>
                    <a:pt x="104920" y="32"/>
                    <a:pt x="104920" y="63"/>
                  </a:cubicBezTo>
                  <a:cubicBezTo>
                    <a:pt x="104920" y="95"/>
                    <a:pt x="104920" y="127"/>
                    <a:pt x="104984" y="127"/>
                  </a:cubicBezTo>
                  <a:lnTo>
                    <a:pt x="106155" y="127"/>
                  </a:lnTo>
                  <a:cubicBezTo>
                    <a:pt x="106187" y="127"/>
                    <a:pt x="106219" y="95"/>
                    <a:pt x="106219" y="63"/>
                  </a:cubicBezTo>
                  <a:cubicBezTo>
                    <a:pt x="106219" y="32"/>
                    <a:pt x="106187" y="0"/>
                    <a:pt x="106155" y="0"/>
                  </a:cubicBezTo>
                  <a:close/>
                  <a:moveTo>
                    <a:pt x="106947" y="0"/>
                  </a:moveTo>
                  <a:cubicBezTo>
                    <a:pt x="106915" y="0"/>
                    <a:pt x="106884" y="32"/>
                    <a:pt x="106884" y="63"/>
                  </a:cubicBezTo>
                  <a:cubicBezTo>
                    <a:pt x="106884" y="95"/>
                    <a:pt x="106915" y="127"/>
                    <a:pt x="106947" y="127"/>
                  </a:cubicBezTo>
                  <a:lnTo>
                    <a:pt x="108151" y="127"/>
                  </a:lnTo>
                  <a:cubicBezTo>
                    <a:pt x="108182" y="127"/>
                    <a:pt x="108182" y="95"/>
                    <a:pt x="108182" y="63"/>
                  </a:cubicBezTo>
                  <a:cubicBezTo>
                    <a:pt x="108182" y="32"/>
                    <a:pt x="108182" y="0"/>
                    <a:pt x="108151" y="0"/>
                  </a:cubicBezTo>
                  <a:close/>
                  <a:moveTo>
                    <a:pt x="108942" y="0"/>
                  </a:moveTo>
                  <a:cubicBezTo>
                    <a:pt x="108911" y="0"/>
                    <a:pt x="108879" y="32"/>
                    <a:pt x="108879" y="63"/>
                  </a:cubicBezTo>
                  <a:cubicBezTo>
                    <a:pt x="108879" y="95"/>
                    <a:pt x="108879" y="127"/>
                    <a:pt x="108942" y="127"/>
                  </a:cubicBezTo>
                  <a:lnTo>
                    <a:pt x="110114" y="127"/>
                  </a:lnTo>
                  <a:cubicBezTo>
                    <a:pt x="110146" y="127"/>
                    <a:pt x="110177" y="95"/>
                    <a:pt x="110177" y="63"/>
                  </a:cubicBezTo>
                  <a:cubicBezTo>
                    <a:pt x="110177" y="32"/>
                    <a:pt x="110146" y="0"/>
                    <a:pt x="110114" y="0"/>
                  </a:cubicBezTo>
                  <a:close/>
                  <a:moveTo>
                    <a:pt x="110906" y="0"/>
                  </a:moveTo>
                  <a:cubicBezTo>
                    <a:pt x="110874" y="0"/>
                    <a:pt x="110842" y="32"/>
                    <a:pt x="110842" y="63"/>
                  </a:cubicBezTo>
                  <a:cubicBezTo>
                    <a:pt x="110842" y="95"/>
                    <a:pt x="110874" y="127"/>
                    <a:pt x="110906" y="127"/>
                  </a:cubicBezTo>
                  <a:lnTo>
                    <a:pt x="112109" y="127"/>
                  </a:lnTo>
                  <a:cubicBezTo>
                    <a:pt x="112141" y="127"/>
                    <a:pt x="112141" y="95"/>
                    <a:pt x="112141" y="63"/>
                  </a:cubicBezTo>
                  <a:cubicBezTo>
                    <a:pt x="112141" y="32"/>
                    <a:pt x="112141" y="0"/>
                    <a:pt x="112109" y="0"/>
                  </a:cubicBezTo>
                  <a:close/>
                  <a:moveTo>
                    <a:pt x="112901" y="0"/>
                  </a:moveTo>
                  <a:cubicBezTo>
                    <a:pt x="112869" y="0"/>
                    <a:pt x="112838" y="32"/>
                    <a:pt x="112838" y="63"/>
                  </a:cubicBezTo>
                  <a:cubicBezTo>
                    <a:pt x="112838" y="95"/>
                    <a:pt x="112838" y="127"/>
                    <a:pt x="112901" y="127"/>
                  </a:cubicBezTo>
                  <a:lnTo>
                    <a:pt x="114073" y="127"/>
                  </a:lnTo>
                  <a:cubicBezTo>
                    <a:pt x="114104" y="127"/>
                    <a:pt x="114136" y="95"/>
                    <a:pt x="114136" y="63"/>
                  </a:cubicBezTo>
                  <a:cubicBezTo>
                    <a:pt x="114136" y="32"/>
                    <a:pt x="114104" y="0"/>
                    <a:pt x="114073" y="0"/>
                  </a:cubicBezTo>
                  <a:close/>
                  <a:moveTo>
                    <a:pt x="114864" y="0"/>
                  </a:moveTo>
                  <a:cubicBezTo>
                    <a:pt x="114833" y="0"/>
                    <a:pt x="114801" y="32"/>
                    <a:pt x="114801" y="63"/>
                  </a:cubicBezTo>
                  <a:cubicBezTo>
                    <a:pt x="114801" y="95"/>
                    <a:pt x="114833" y="127"/>
                    <a:pt x="114864" y="127"/>
                  </a:cubicBezTo>
                  <a:lnTo>
                    <a:pt x="116068" y="127"/>
                  </a:lnTo>
                  <a:cubicBezTo>
                    <a:pt x="116099" y="127"/>
                    <a:pt x="116099" y="95"/>
                    <a:pt x="116099" y="63"/>
                  </a:cubicBezTo>
                  <a:cubicBezTo>
                    <a:pt x="116099" y="32"/>
                    <a:pt x="116099" y="0"/>
                    <a:pt x="116068" y="0"/>
                  </a:cubicBezTo>
                  <a:close/>
                  <a:moveTo>
                    <a:pt x="116860" y="0"/>
                  </a:moveTo>
                  <a:cubicBezTo>
                    <a:pt x="116828" y="0"/>
                    <a:pt x="116796" y="32"/>
                    <a:pt x="116796" y="63"/>
                  </a:cubicBezTo>
                  <a:cubicBezTo>
                    <a:pt x="116796" y="95"/>
                    <a:pt x="116796" y="127"/>
                    <a:pt x="116860" y="127"/>
                  </a:cubicBezTo>
                  <a:lnTo>
                    <a:pt x="118031" y="127"/>
                  </a:lnTo>
                  <a:cubicBezTo>
                    <a:pt x="118063" y="127"/>
                    <a:pt x="118095" y="95"/>
                    <a:pt x="118095" y="63"/>
                  </a:cubicBezTo>
                  <a:cubicBezTo>
                    <a:pt x="118095" y="32"/>
                    <a:pt x="118063" y="0"/>
                    <a:pt x="118031" y="0"/>
                  </a:cubicBezTo>
                  <a:close/>
                  <a:moveTo>
                    <a:pt x="118823" y="0"/>
                  </a:moveTo>
                  <a:cubicBezTo>
                    <a:pt x="118791" y="0"/>
                    <a:pt x="118760" y="32"/>
                    <a:pt x="118760" y="63"/>
                  </a:cubicBezTo>
                  <a:cubicBezTo>
                    <a:pt x="118760" y="95"/>
                    <a:pt x="118791" y="127"/>
                    <a:pt x="118823" y="127"/>
                  </a:cubicBezTo>
                  <a:lnTo>
                    <a:pt x="120026" y="127"/>
                  </a:lnTo>
                  <a:cubicBezTo>
                    <a:pt x="120058" y="127"/>
                    <a:pt x="120058" y="95"/>
                    <a:pt x="120058" y="63"/>
                  </a:cubicBezTo>
                  <a:cubicBezTo>
                    <a:pt x="120058" y="32"/>
                    <a:pt x="120058" y="0"/>
                    <a:pt x="120026" y="0"/>
                  </a:cubicBezTo>
                  <a:close/>
                  <a:moveTo>
                    <a:pt x="120818" y="0"/>
                  </a:moveTo>
                  <a:cubicBezTo>
                    <a:pt x="120786" y="0"/>
                    <a:pt x="120755" y="32"/>
                    <a:pt x="120755" y="63"/>
                  </a:cubicBezTo>
                  <a:cubicBezTo>
                    <a:pt x="120755" y="95"/>
                    <a:pt x="120786" y="127"/>
                    <a:pt x="120818" y="127"/>
                  </a:cubicBezTo>
                  <a:lnTo>
                    <a:pt x="121990" y="127"/>
                  </a:lnTo>
                  <a:cubicBezTo>
                    <a:pt x="122022" y="127"/>
                    <a:pt x="122053" y="95"/>
                    <a:pt x="122053" y="63"/>
                  </a:cubicBezTo>
                  <a:cubicBezTo>
                    <a:pt x="122053" y="32"/>
                    <a:pt x="122022" y="0"/>
                    <a:pt x="121990" y="0"/>
                  </a:cubicBezTo>
                  <a:close/>
                  <a:moveTo>
                    <a:pt x="122782" y="0"/>
                  </a:moveTo>
                  <a:cubicBezTo>
                    <a:pt x="122750" y="0"/>
                    <a:pt x="122718" y="32"/>
                    <a:pt x="122718" y="63"/>
                  </a:cubicBezTo>
                  <a:cubicBezTo>
                    <a:pt x="122718" y="95"/>
                    <a:pt x="122750" y="127"/>
                    <a:pt x="122782" y="127"/>
                  </a:cubicBezTo>
                  <a:lnTo>
                    <a:pt x="123985" y="127"/>
                  </a:lnTo>
                  <a:cubicBezTo>
                    <a:pt x="124017" y="127"/>
                    <a:pt x="124017" y="95"/>
                    <a:pt x="124017" y="63"/>
                  </a:cubicBezTo>
                  <a:cubicBezTo>
                    <a:pt x="124017" y="32"/>
                    <a:pt x="124017" y="0"/>
                    <a:pt x="123985" y="0"/>
                  </a:cubicBezTo>
                  <a:close/>
                  <a:moveTo>
                    <a:pt x="124777" y="0"/>
                  </a:moveTo>
                  <a:cubicBezTo>
                    <a:pt x="124745" y="0"/>
                    <a:pt x="124713" y="32"/>
                    <a:pt x="124713" y="63"/>
                  </a:cubicBezTo>
                  <a:cubicBezTo>
                    <a:pt x="124713" y="95"/>
                    <a:pt x="124745" y="127"/>
                    <a:pt x="124777" y="127"/>
                  </a:cubicBezTo>
                  <a:lnTo>
                    <a:pt x="125949" y="127"/>
                  </a:lnTo>
                  <a:cubicBezTo>
                    <a:pt x="125980" y="127"/>
                    <a:pt x="126012" y="95"/>
                    <a:pt x="126012" y="63"/>
                  </a:cubicBezTo>
                  <a:cubicBezTo>
                    <a:pt x="126012" y="32"/>
                    <a:pt x="125980" y="0"/>
                    <a:pt x="125949" y="0"/>
                  </a:cubicBezTo>
                  <a:close/>
                  <a:moveTo>
                    <a:pt x="126740" y="0"/>
                  </a:moveTo>
                  <a:cubicBezTo>
                    <a:pt x="126709" y="0"/>
                    <a:pt x="126677" y="32"/>
                    <a:pt x="126677" y="63"/>
                  </a:cubicBezTo>
                  <a:cubicBezTo>
                    <a:pt x="126677" y="95"/>
                    <a:pt x="126709" y="127"/>
                    <a:pt x="126740" y="127"/>
                  </a:cubicBezTo>
                  <a:lnTo>
                    <a:pt x="127944" y="127"/>
                  </a:lnTo>
                  <a:cubicBezTo>
                    <a:pt x="127975" y="127"/>
                    <a:pt x="127975" y="95"/>
                    <a:pt x="127975" y="63"/>
                  </a:cubicBezTo>
                  <a:cubicBezTo>
                    <a:pt x="127975" y="32"/>
                    <a:pt x="127975" y="0"/>
                    <a:pt x="127944" y="0"/>
                  </a:cubicBezTo>
                  <a:close/>
                  <a:moveTo>
                    <a:pt x="128735" y="0"/>
                  </a:moveTo>
                  <a:cubicBezTo>
                    <a:pt x="128704" y="0"/>
                    <a:pt x="128672" y="32"/>
                    <a:pt x="128672" y="63"/>
                  </a:cubicBezTo>
                  <a:cubicBezTo>
                    <a:pt x="128672" y="95"/>
                    <a:pt x="128704" y="127"/>
                    <a:pt x="128735" y="127"/>
                  </a:cubicBezTo>
                  <a:lnTo>
                    <a:pt x="129907" y="127"/>
                  </a:lnTo>
                  <a:cubicBezTo>
                    <a:pt x="129939" y="127"/>
                    <a:pt x="129971" y="95"/>
                    <a:pt x="129971" y="63"/>
                  </a:cubicBezTo>
                  <a:cubicBezTo>
                    <a:pt x="129971" y="32"/>
                    <a:pt x="129939" y="0"/>
                    <a:pt x="129907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4453689" y="2101543"/>
              <a:ext cx="4215284" cy="4213"/>
            </a:xfrm>
            <a:custGeom>
              <a:avLst/>
              <a:gdLst/>
              <a:ahLst/>
              <a:cxnLst/>
              <a:rect l="l" t="t" r="r" b="b"/>
              <a:pathLst>
                <a:path w="129971" h="127" extrusionOk="0">
                  <a:moveTo>
                    <a:pt x="64" y="0"/>
                  </a:moveTo>
                  <a:cubicBezTo>
                    <a:pt x="32" y="0"/>
                    <a:pt x="1" y="32"/>
                    <a:pt x="1" y="64"/>
                  </a:cubicBezTo>
                  <a:cubicBezTo>
                    <a:pt x="1" y="95"/>
                    <a:pt x="32" y="127"/>
                    <a:pt x="64" y="127"/>
                  </a:cubicBezTo>
                  <a:lnTo>
                    <a:pt x="1267" y="127"/>
                  </a:lnTo>
                  <a:cubicBezTo>
                    <a:pt x="1299" y="127"/>
                    <a:pt x="1299" y="95"/>
                    <a:pt x="1299" y="64"/>
                  </a:cubicBezTo>
                  <a:cubicBezTo>
                    <a:pt x="1299" y="32"/>
                    <a:pt x="1299" y="0"/>
                    <a:pt x="1267" y="0"/>
                  </a:cubicBezTo>
                  <a:close/>
                  <a:moveTo>
                    <a:pt x="2059" y="0"/>
                  </a:moveTo>
                  <a:cubicBezTo>
                    <a:pt x="2027" y="0"/>
                    <a:pt x="1996" y="32"/>
                    <a:pt x="1996" y="64"/>
                  </a:cubicBezTo>
                  <a:cubicBezTo>
                    <a:pt x="1996" y="95"/>
                    <a:pt x="2027" y="127"/>
                    <a:pt x="2059" y="127"/>
                  </a:cubicBezTo>
                  <a:lnTo>
                    <a:pt x="3231" y="127"/>
                  </a:lnTo>
                  <a:cubicBezTo>
                    <a:pt x="3263" y="127"/>
                    <a:pt x="3294" y="95"/>
                    <a:pt x="3294" y="64"/>
                  </a:cubicBezTo>
                  <a:cubicBezTo>
                    <a:pt x="3294" y="32"/>
                    <a:pt x="3263" y="0"/>
                    <a:pt x="3231" y="0"/>
                  </a:cubicBezTo>
                  <a:close/>
                  <a:moveTo>
                    <a:pt x="4023" y="0"/>
                  </a:moveTo>
                  <a:cubicBezTo>
                    <a:pt x="3991" y="0"/>
                    <a:pt x="3959" y="32"/>
                    <a:pt x="3959" y="64"/>
                  </a:cubicBezTo>
                  <a:cubicBezTo>
                    <a:pt x="3959" y="95"/>
                    <a:pt x="3991" y="127"/>
                    <a:pt x="4023" y="127"/>
                  </a:cubicBezTo>
                  <a:lnTo>
                    <a:pt x="5226" y="127"/>
                  </a:lnTo>
                  <a:cubicBezTo>
                    <a:pt x="5258" y="127"/>
                    <a:pt x="5258" y="95"/>
                    <a:pt x="5258" y="64"/>
                  </a:cubicBezTo>
                  <a:cubicBezTo>
                    <a:pt x="5258" y="32"/>
                    <a:pt x="5258" y="0"/>
                    <a:pt x="5226" y="0"/>
                  </a:cubicBezTo>
                  <a:close/>
                  <a:moveTo>
                    <a:pt x="6018" y="0"/>
                  </a:moveTo>
                  <a:cubicBezTo>
                    <a:pt x="5986" y="0"/>
                    <a:pt x="5954" y="32"/>
                    <a:pt x="5954" y="64"/>
                  </a:cubicBezTo>
                  <a:cubicBezTo>
                    <a:pt x="5954" y="95"/>
                    <a:pt x="5986" y="127"/>
                    <a:pt x="6018" y="127"/>
                  </a:cubicBezTo>
                  <a:lnTo>
                    <a:pt x="7190" y="127"/>
                  </a:lnTo>
                  <a:cubicBezTo>
                    <a:pt x="7221" y="127"/>
                    <a:pt x="7253" y="95"/>
                    <a:pt x="7253" y="64"/>
                  </a:cubicBezTo>
                  <a:cubicBezTo>
                    <a:pt x="7253" y="32"/>
                    <a:pt x="7221" y="0"/>
                    <a:pt x="7190" y="0"/>
                  </a:cubicBezTo>
                  <a:close/>
                  <a:moveTo>
                    <a:pt x="7981" y="0"/>
                  </a:moveTo>
                  <a:cubicBezTo>
                    <a:pt x="7950" y="0"/>
                    <a:pt x="7918" y="32"/>
                    <a:pt x="7918" y="64"/>
                  </a:cubicBezTo>
                  <a:cubicBezTo>
                    <a:pt x="7918" y="95"/>
                    <a:pt x="7950" y="127"/>
                    <a:pt x="7981" y="127"/>
                  </a:cubicBezTo>
                  <a:lnTo>
                    <a:pt x="9185" y="127"/>
                  </a:lnTo>
                  <a:cubicBezTo>
                    <a:pt x="9216" y="127"/>
                    <a:pt x="9216" y="95"/>
                    <a:pt x="9216" y="64"/>
                  </a:cubicBezTo>
                  <a:cubicBezTo>
                    <a:pt x="9216" y="32"/>
                    <a:pt x="9216" y="0"/>
                    <a:pt x="9185" y="0"/>
                  </a:cubicBezTo>
                  <a:close/>
                  <a:moveTo>
                    <a:pt x="9976" y="0"/>
                  </a:moveTo>
                  <a:cubicBezTo>
                    <a:pt x="9945" y="0"/>
                    <a:pt x="9913" y="32"/>
                    <a:pt x="9913" y="64"/>
                  </a:cubicBezTo>
                  <a:cubicBezTo>
                    <a:pt x="9913" y="95"/>
                    <a:pt x="9945" y="127"/>
                    <a:pt x="9976" y="127"/>
                  </a:cubicBezTo>
                  <a:lnTo>
                    <a:pt x="11148" y="127"/>
                  </a:lnTo>
                  <a:cubicBezTo>
                    <a:pt x="11180" y="127"/>
                    <a:pt x="11211" y="95"/>
                    <a:pt x="11211" y="64"/>
                  </a:cubicBezTo>
                  <a:cubicBezTo>
                    <a:pt x="11211" y="32"/>
                    <a:pt x="11180" y="0"/>
                    <a:pt x="11148" y="0"/>
                  </a:cubicBezTo>
                  <a:close/>
                  <a:moveTo>
                    <a:pt x="11940" y="0"/>
                  </a:moveTo>
                  <a:cubicBezTo>
                    <a:pt x="11908" y="0"/>
                    <a:pt x="11877" y="32"/>
                    <a:pt x="11877" y="64"/>
                  </a:cubicBezTo>
                  <a:cubicBezTo>
                    <a:pt x="11877" y="95"/>
                    <a:pt x="11908" y="127"/>
                    <a:pt x="11940" y="127"/>
                  </a:cubicBezTo>
                  <a:lnTo>
                    <a:pt x="13143" y="127"/>
                  </a:lnTo>
                  <a:cubicBezTo>
                    <a:pt x="13175" y="127"/>
                    <a:pt x="13175" y="95"/>
                    <a:pt x="13175" y="64"/>
                  </a:cubicBezTo>
                  <a:cubicBezTo>
                    <a:pt x="13175" y="32"/>
                    <a:pt x="13175" y="0"/>
                    <a:pt x="13143" y="0"/>
                  </a:cubicBezTo>
                  <a:close/>
                  <a:moveTo>
                    <a:pt x="13935" y="0"/>
                  </a:moveTo>
                  <a:cubicBezTo>
                    <a:pt x="13903" y="0"/>
                    <a:pt x="13872" y="32"/>
                    <a:pt x="13872" y="64"/>
                  </a:cubicBezTo>
                  <a:cubicBezTo>
                    <a:pt x="13872" y="95"/>
                    <a:pt x="13903" y="127"/>
                    <a:pt x="13935" y="127"/>
                  </a:cubicBezTo>
                  <a:lnTo>
                    <a:pt x="15107" y="127"/>
                  </a:lnTo>
                  <a:cubicBezTo>
                    <a:pt x="15138" y="127"/>
                    <a:pt x="15170" y="95"/>
                    <a:pt x="15170" y="64"/>
                  </a:cubicBezTo>
                  <a:cubicBezTo>
                    <a:pt x="15170" y="32"/>
                    <a:pt x="15138" y="0"/>
                    <a:pt x="15107" y="0"/>
                  </a:cubicBezTo>
                  <a:close/>
                  <a:moveTo>
                    <a:pt x="15899" y="0"/>
                  </a:moveTo>
                  <a:cubicBezTo>
                    <a:pt x="15867" y="0"/>
                    <a:pt x="15835" y="32"/>
                    <a:pt x="15835" y="64"/>
                  </a:cubicBezTo>
                  <a:cubicBezTo>
                    <a:pt x="15835" y="95"/>
                    <a:pt x="15867" y="127"/>
                    <a:pt x="15899" y="127"/>
                  </a:cubicBezTo>
                  <a:lnTo>
                    <a:pt x="17102" y="127"/>
                  </a:lnTo>
                  <a:cubicBezTo>
                    <a:pt x="17134" y="127"/>
                    <a:pt x="17134" y="95"/>
                    <a:pt x="17134" y="64"/>
                  </a:cubicBezTo>
                  <a:cubicBezTo>
                    <a:pt x="17134" y="32"/>
                    <a:pt x="17134" y="0"/>
                    <a:pt x="17102" y="0"/>
                  </a:cubicBezTo>
                  <a:close/>
                  <a:moveTo>
                    <a:pt x="17894" y="0"/>
                  </a:moveTo>
                  <a:cubicBezTo>
                    <a:pt x="17862" y="0"/>
                    <a:pt x="17830" y="32"/>
                    <a:pt x="17830" y="64"/>
                  </a:cubicBezTo>
                  <a:cubicBezTo>
                    <a:pt x="17830" y="95"/>
                    <a:pt x="17862" y="127"/>
                    <a:pt x="17894" y="127"/>
                  </a:cubicBezTo>
                  <a:lnTo>
                    <a:pt x="19065" y="127"/>
                  </a:lnTo>
                  <a:cubicBezTo>
                    <a:pt x="19097" y="127"/>
                    <a:pt x="19129" y="95"/>
                    <a:pt x="19129" y="64"/>
                  </a:cubicBezTo>
                  <a:cubicBezTo>
                    <a:pt x="19129" y="32"/>
                    <a:pt x="19097" y="0"/>
                    <a:pt x="19065" y="0"/>
                  </a:cubicBezTo>
                  <a:close/>
                  <a:moveTo>
                    <a:pt x="19857" y="0"/>
                  </a:moveTo>
                  <a:cubicBezTo>
                    <a:pt x="19825" y="0"/>
                    <a:pt x="19794" y="32"/>
                    <a:pt x="19794" y="64"/>
                  </a:cubicBezTo>
                  <a:cubicBezTo>
                    <a:pt x="19794" y="95"/>
                    <a:pt x="19825" y="127"/>
                    <a:pt x="19857" y="127"/>
                  </a:cubicBezTo>
                  <a:lnTo>
                    <a:pt x="21061" y="127"/>
                  </a:lnTo>
                  <a:cubicBezTo>
                    <a:pt x="21092" y="127"/>
                    <a:pt x="21092" y="95"/>
                    <a:pt x="21092" y="64"/>
                  </a:cubicBezTo>
                  <a:cubicBezTo>
                    <a:pt x="21092" y="32"/>
                    <a:pt x="21092" y="0"/>
                    <a:pt x="21061" y="0"/>
                  </a:cubicBezTo>
                  <a:close/>
                  <a:moveTo>
                    <a:pt x="21852" y="0"/>
                  </a:moveTo>
                  <a:cubicBezTo>
                    <a:pt x="21821" y="0"/>
                    <a:pt x="21789" y="32"/>
                    <a:pt x="21789" y="64"/>
                  </a:cubicBezTo>
                  <a:cubicBezTo>
                    <a:pt x="21789" y="95"/>
                    <a:pt x="21821" y="127"/>
                    <a:pt x="21852" y="127"/>
                  </a:cubicBezTo>
                  <a:lnTo>
                    <a:pt x="23024" y="127"/>
                  </a:lnTo>
                  <a:cubicBezTo>
                    <a:pt x="23056" y="127"/>
                    <a:pt x="23087" y="95"/>
                    <a:pt x="23087" y="64"/>
                  </a:cubicBezTo>
                  <a:cubicBezTo>
                    <a:pt x="23087" y="32"/>
                    <a:pt x="23056" y="0"/>
                    <a:pt x="23024" y="0"/>
                  </a:cubicBezTo>
                  <a:close/>
                  <a:moveTo>
                    <a:pt x="23816" y="0"/>
                  </a:moveTo>
                  <a:cubicBezTo>
                    <a:pt x="23784" y="0"/>
                    <a:pt x="23752" y="32"/>
                    <a:pt x="23752" y="64"/>
                  </a:cubicBezTo>
                  <a:cubicBezTo>
                    <a:pt x="23752" y="95"/>
                    <a:pt x="23784" y="127"/>
                    <a:pt x="23816" y="127"/>
                  </a:cubicBezTo>
                  <a:lnTo>
                    <a:pt x="25019" y="127"/>
                  </a:lnTo>
                  <a:cubicBezTo>
                    <a:pt x="25051" y="127"/>
                    <a:pt x="25051" y="95"/>
                    <a:pt x="25051" y="64"/>
                  </a:cubicBezTo>
                  <a:cubicBezTo>
                    <a:pt x="25051" y="32"/>
                    <a:pt x="25051" y="0"/>
                    <a:pt x="25019" y="0"/>
                  </a:cubicBezTo>
                  <a:close/>
                  <a:moveTo>
                    <a:pt x="25811" y="0"/>
                  </a:moveTo>
                  <a:cubicBezTo>
                    <a:pt x="25779" y="0"/>
                    <a:pt x="25748" y="32"/>
                    <a:pt x="25748" y="64"/>
                  </a:cubicBezTo>
                  <a:cubicBezTo>
                    <a:pt x="25748" y="95"/>
                    <a:pt x="25779" y="127"/>
                    <a:pt x="25811" y="127"/>
                  </a:cubicBezTo>
                  <a:lnTo>
                    <a:pt x="26983" y="127"/>
                  </a:lnTo>
                  <a:cubicBezTo>
                    <a:pt x="27014" y="127"/>
                    <a:pt x="27046" y="95"/>
                    <a:pt x="27046" y="64"/>
                  </a:cubicBezTo>
                  <a:cubicBezTo>
                    <a:pt x="27046" y="32"/>
                    <a:pt x="27014" y="0"/>
                    <a:pt x="26983" y="0"/>
                  </a:cubicBezTo>
                  <a:close/>
                  <a:moveTo>
                    <a:pt x="27774" y="0"/>
                  </a:moveTo>
                  <a:cubicBezTo>
                    <a:pt x="27743" y="0"/>
                    <a:pt x="27711" y="32"/>
                    <a:pt x="27711" y="64"/>
                  </a:cubicBezTo>
                  <a:cubicBezTo>
                    <a:pt x="27711" y="95"/>
                    <a:pt x="27743" y="127"/>
                    <a:pt x="27774" y="127"/>
                  </a:cubicBezTo>
                  <a:lnTo>
                    <a:pt x="28978" y="127"/>
                  </a:lnTo>
                  <a:cubicBezTo>
                    <a:pt x="29010" y="127"/>
                    <a:pt x="29010" y="95"/>
                    <a:pt x="29010" y="64"/>
                  </a:cubicBezTo>
                  <a:cubicBezTo>
                    <a:pt x="29010" y="32"/>
                    <a:pt x="29010" y="0"/>
                    <a:pt x="28978" y="0"/>
                  </a:cubicBezTo>
                  <a:close/>
                  <a:moveTo>
                    <a:pt x="29770" y="0"/>
                  </a:moveTo>
                  <a:cubicBezTo>
                    <a:pt x="29738" y="0"/>
                    <a:pt x="29706" y="32"/>
                    <a:pt x="29706" y="64"/>
                  </a:cubicBezTo>
                  <a:cubicBezTo>
                    <a:pt x="29706" y="95"/>
                    <a:pt x="29738" y="127"/>
                    <a:pt x="29770" y="127"/>
                  </a:cubicBezTo>
                  <a:lnTo>
                    <a:pt x="30941" y="127"/>
                  </a:lnTo>
                  <a:cubicBezTo>
                    <a:pt x="30973" y="127"/>
                    <a:pt x="31005" y="95"/>
                    <a:pt x="31005" y="64"/>
                  </a:cubicBezTo>
                  <a:cubicBezTo>
                    <a:pt x="31005" y="32"/>
                    <a:pt x="30973" y="0"/>
                    <a:pt x="30941" y="0"/>
                  </a:cubicBezTo>
                  <a:close/>
                  <a:moveTo>
                    <a:pt x="31733" y="0"/>
                  </a:moveTo>
                  <a:cubicBezTo>
                    <a:pt x="31701" y="0"/>
                    <a:pt x="31670" y="32"/>
                    <a:pt x="31670" y="64"/>
                  </a:cubicBezTo>
                  <a:cubicBezTo>
                    <a:pt x="31670" y="95"/>
                    <a:pt x="31701" y="127"/>
                    <a:pt x="31733" y="127"/>
                  </a:cubicBezTo>
                  <a:lnTo>
                    <a:pt x="32936" y="127"/>
                  </a:lnTo>
                  <a:cubicBezTo>
                    <a:pt x="32968" y="127"/>
                    <a:pt x="32968" y="95"/>
                    <a:pt x="32968" y="64"/>
                  </a:cubicBezTo>
                  <a:cubicBezTo>
                    <a:pt x="32968" y="32"/>
                    <a:pt x="32968" y="0"/>
                    <a:pt x="32936" y="0"/>
                  </a:cubicBezTo>
                  <a:close/>
                  <a:moveTo>
                    <a:pt x="33728" y="0"/>
                  </a:moveTo>
                  <a:cubicBezTo>
                    <a:pt x="33697" y="0"/>
                    <a:pt x="33665" y="32"/>
                    <a:pt x="33665" y="64"/>
                  </a:cubicBezTo>
                  <a:cubicBezTo>
                    <a:pt x="33665" y="95"/>
                    <a:pt x="33697" y="127"/>
                    <a:pt x="33728" y="127"/>
                  </a:cubicBezTo>
                  <a:lnTo>
                    <a:pt x="34900" y="127"/>
                  </a:lnTo>
                  <a:cubicBezTo>
                    <a:pt x="34932" y="127"/>
                    <a:pt x="34963" y="95"/>
                    <a:pt x="34963" y="64"/>
                  </a:cubicBezTo>
                  <a:cubicBezTo>
                    <a:pt x="34963" y="32"/>
                    <a:pt x="34932" y="0"/>
                    <a:pt x="34900" y="0"/>
                  </a:cubicBezTo>
                  <a:close/>
                  <a:moveTo>
                    <a:pt x="35692" y="0"/>
                  </a:moveTo>
                  <a:cubicBezTo>
                    <a:pt x="35660" y="0"/>
                    <a:pt x="35628" y="32"/>
                    <a:pt x="35628" y="64"/>
                  </a:cubicBezTo>
                  <a:cubicBezTo>
                    <a:pt x="35628" y="95"/>
                    <a:pt x="35660" y="127"/>
                    <a:pt x="35692" y="127"/>
                  </a:cubicBezTo>
                  <a:lnTo>
                    <a:pt x="36895" y="127"/>
                  </a:lnTo>
                  <a:cubicBezTo>
                    <a:pt x="36927" y="127"/>
                    <a:pt x="36927" y="95"/>
                    <a:pt x="36927" y="64"/>
                  </a:cubicBezTo>
                  <a:cubicBezTo>
                    <a:pt x="36927" y="32"/>
                    <a:pt x="36927" y="0"/>
                    <a:pt x="36895" y="0"/>
                  </a:cubicBezTo>
                  <a:close/>
                  <a:moveTo>
                    <a:pt x="37687" y="0"/>
                  </a:moveTo>
                  <a:cubicBezTo>
                    <a:pt x="37655" y="0"/>
                    <a:pt x="37624" y="32"/>
                    <a:pt x="37624" y="64"/>
                  </a:cubicBezTo>
                  <a:cubicBezTo>
                    <a:pt x="37624" y="95"/>
                    <a:pt x="37655" y="127"/>
                    <a:pt x="37687" y="127"/>
                  </a:cubicBezTo>
                  <a:lnTo>
                    <a:pt x="38859" y="127"/>
                  </a:lnTo>
                  <a:cubicBezTo>
                    <a:pt x="38890" y="127"/>
                    <a:pt x="38922" y="95"/>
                    <a:pt x="38922" y="64"/>
                  </a:cubicBezTo>
                  <a:cubicBezTo>
                    <a:pt x="38922" y="32"/>
                    <a:pt x="38890" y="0"/>
                    <a:pt x="38859" y="0"/>
                  </a:cubicBezTo>
                  <a:close/>
                  <a:moveTo>
                    <a:pt x="39650" y="0"/>
                  </a:moveTo>
                  <a:cubicBezTo>
                    <a:pt x="39619" y="0"/>
                    <a:pt x="39587" y="32"/>
                    <a:pt x="39587" y="64"/>
                  </a:cubicBezTo>
                  <a:cubicBezTo>
                    <a:pt x="39587" y="95"/>
                    <a:pt x="39619" y="127"/>
                    <a:pt x="39650" y="127"/>
                  </a:cubicBezTo>
                  <a:lnTo>
                    <a:pt x="40854" y="127"/>
                  </a:lnTo>
                  <a:cubicBezTo>
                    <a:pt x="40885" y="127"/>
                    <a:pt x="40885" y="95"/>
                    <a:pt x="40885" y="64"/>
                  </a:cubicBezTo>
                  <a:cubicBezTo>
                    <a:pt x="40885" y="32"/>
                    <a:pt x="40885" y="0"/>
                    <a:pt x="40854" y="0"/>
                  </a:cubicBezTo>
                  <a:close/>
                  <a:moveTo>
                    <a:pt x="41645" y="0"/>
                  </a:moveTo>
                  <a:cubicBezTo>
                    <a:pt x="41614" y="0"/>
                    <a:pt x="41582" y="32"/>
                    <a:pt x="41582" y="64"/>
                  </a:cubicBezTo>
                  <a:cubicBezTo>
                    <a:pt x="41582" y="95"/>
                    <a:pt x="41614" y="127"/>
                    <a:pt x="41645" y="127"/>
                  </a:cubicBezTo>
                  <a:lnTo>
                    <a:pt x="42817" y="127"/>
                  </a:lnTo>
                  <a:cubicBezTo>
                    <a:pt x="42849" y="127"/>
                    <a:pt x="42881" y="95"/>
                    <a:pt x="42881" y="64"/>
                  </a:cubicBezTo>
                  <a:cubicBezTo>
                    <a:pt x="42881" y="32"/>
                    <a:pt x="42849" y="0"/>
                    <a:pt x="42817" y="0"/>
                  </a:cubicBezTo>
                  <a:close/>
                  <a:moveTo>
                    <a:pt x="43609" y="0"/>
                  </a:moveTo>
                  <a:cubicBezTo>
                    <a:pt x="43577" y="0"/>
                    <a:pt x="43546" y="32"/>
                    <a:pt x="43546" y="64"/>
                  </a:cubicBezTo>
                  <a:cubicBezTo>
                    <a:pt x="43546" y="95"/>
                    <a:pt x="43577" y="127"/>
                    <a:pt x="43609" y="127"/>
                  </a:cubicBezTo>
                  <a:lnTo>
                    <a:pt x="44812" y="127"/>
                  </a:lnTo>
                  <a:cubicBezTo>
                    <a:pt x="44844" y="127"/>
                    <a:pt x="44844" y="95"/>
                    <a:pt x="44844" y="64"/>
                  </a:cubicBezTo>
                  <a:cubicBezTo>
                    <a:pt x="44844" y="32"/>
                    <a:pt x="44844" y="0"/>
                    <a:pt x="44812" y="0"/>
                  </a:cubicBezTo>
                  <a:close/>
                  <a:moveTo>
                    <a:pt x="45604" y="0"/>
                  </a:moveTo>
                  <a:cubicBezTo>
                    <a:pt x="45572" y="0"/>
                    <a:pt x="45541" y="32"/>
                    <a:pt x="45541" y="64"/>
                  </a:cubicBezTo>
                  <a:cubicBezTo>
                    <a:pt x="45541" y="95"/>
                    <a:pt x="45572" y="127"/>
                    <a:pt x="45604" y="127"/>
                  </a:cubicBezTo>
                  <a:lnTo>
                    <a:pt x="46776" y="127"/>
                  </a:lnTo>
                  <a:cubicBezTo>
                    <a:pt x="46808" y="127"/>
                    <a:pt x="46839" y="95"/>
                    <a:pt x="46839" y="64"/>
                  </a:cubicBezTo>
                  <a:cubicBezTo>
                    <a:pt x="46839" y="32"/>
                    <a:pt x="46808" y="0"/>
                    <a:pt x="46776" y="0"/>
                  </a:cubicBezTo>
                  <a:close/>
                  <a:moveTo>
                    <a:pt x="47568" y="0"/>
                  </a:moveTo>
                  <a:cubicBezTo>
                    <a:pt x="47536" y="0"/>
                    <a:pt x="47504" y="32"/>
                    <a:pt x="47504" y="64"/>
                  </a:cubicBezTo>
                  <a:cubicBezTo>
                    <a:pt x="47504" y="95"/>
                    <a:pt x="47536" y="127"/>
                    <a:pt x="47568" y="127"/>
                  </a:cubicBezTo>
                  <a:lnTo>
                    <a:pt x="48771" y="127"/>
                  </a:lnTo>
                  <a:cubicBezTo>
                    <a:pt x="48803" y="127"/>
                    <a:pt x="48803" y="95"/>
                    <a:pt x="48803" y="64"/>
                  </a:cubicBezTo>
                  <a:cubicBezTo>
                    <a:pt x="48803" y="32"/>
                    <a:pt x="48803" y="0"/>
                    <a:pt x="48771" y="0"/>
                  </a:cubicBezTo>
                  <a:close/>
                  <a:moveTo>
                    <a:pt x="49563" y="0"/>
                  </a:moveTo>
                  <a:cubicBezTo>
                    <a:pt x="49531" y="0"/>
                    <a:pt x="49499" y="32"/>
                    <a:pt x="49499" y="64"/>
                  </a:cubicBezTo>
                  <a:cubicBezTo>
                    <a:pt x="49499" y="95"/>
                    <a:pt x="49531" y="127"/>
                    <a:pt x="49563" y="127"/>
                  </a:cubicBezTo>
                  <a:lnTo>
                    <a:pt x="50734" y="127"/>
                  </a:lnTo>
                  <a:cubicBezTo>
                    <a:pt x="50766" y="127"/>
                    <a:pt x="50798" y="95"/>
                    <a:pt x="50798" y="64"/>
                  </a:cubicBezTo>
                  <a:cubicBezTo>
                    <a:pt x="50798" y="32"/>
                    <a:pt x="50766" y="0"/>
                    <a:pt x="50734" y="0"/>
                  </a:cubicBezTo>
                  <a:close/>
                  <a:moveTo>
                    <a:pt x="51526" y="0"/>
                  </a:moveTo>
                  <a:cubicBezTo>
                    <a:pt x="51495" y="0"/>
                    <a:pt x="51463" y="32"/>
                    <a:pt x="51463" y="64"/>
                  </a:cubicBezTo>
                  <a:cubicBezTo>
                    <a:pt x="51463" y="95"/>
                    <a:pt x="51495" y="127"/>
                    <a:pt x="51526" y="127"/>
                  </a:cubicBezTo>
                  <a:lnTo>
                    <a:pt x="52730" y="127"/>
                  </a:lnTo>
                  <a:cubicBezTo>
                    <a:pt x="52761" y="127"/>
                    <a:pt x="52761" y="95"/>
                    <a:pt x="52761" y="64"/>
                  </a:cubicBezTo>
                  <a:cubicBezTo>
                    <a:pt x="52761" y="32"/>
                    <a:pt x="52761" y="0"/>
                    <a:pt x="52730" y="0"/>
                  </a:cubicBezTo>
                  <a:close/>
                  <a:moveTo>
                    <a:pt x="53521" y="0"/>
                  </a:moveTo>
                  <a:cubicBezTo>
                    <a:pt x="53490" y="0"/>
                    <a:pt x="53458" y="32"/>
                    <a:pt x="53458" y="64"/>
                  </a:cubicBezTo>
                  <a:cubicBezTo>
                    <a:pt x="53458" y="95"/>
                    <a:pt x="53490" y="127"/>
                    <a:pt x="53521" y="127"/>
                  </a:cubicBezTo>
                  <a:lnTo>
                    <a:pt x="54693" y="127"/>
                  </a:lnTo>
                  <a:cubicBezTo>
                    <a:pt x="54725" y="127"/>
                    <a:pt x="54756" y="95"/>
                    <a:pt x="54756" y="64"/>
                  </a:cubicBezTo>
                  <a:cubicBezTo>
                    <a:pt x="54756" y="32"/>
                    <a:pt x="54725" y="0"/>
                    <a:pt x="54693" y="0"/>
                  </a:cubicBezTo>
                  <a:close/>
                  <a:moveTo>
                    <a:pt x="55485" y="0"/>
                  </a:moveTo>
                  <a:cubicBezTo>
                    <a:pt x="55453" y="0"/>
                    <a:pt x="55422" y="32"/>
                    <a:pt x="55422" y="64"/>
                  </a:cubicBezTo>
                  <a:cubicBezTo>
                    <a:pt x="55422" y="95"/>
                    <a:pt x="55453" y="127"/>
                    <a:pt x="55485" y="127"/>
                  </a:cubicBezTo>
                  <a:lnTo>
                    <a:pt x="56688" y="127"/>
                  </a:lnTo>
                  <a:cubicBezTo>
                    <a:pt x="56720" y="127"/>
                    <a:pt x="56720" y="95"/>
                    <a:pt x="56720" y="64"/>
                  </a:cubicBezTo>
                  <a:cubicBezTo>
                    <a:pt x="56720" y="32"/>
                    <a:pt x="56720" y="0"/>
                    <a:pt x="56688" y="0"/>
                  </a:cubicBezTo>
                  <a:close/>
                  <a:moveTo>
                    <a:pt x="57480" y="0"/>
                  </a:moveTo>
                  <a:cubicBezTo>
                    <a:pt x="57448" y="0"/>
                    <a:pt x="57417" y="32"/>
                    <a:pt x="57417" y="64"/>
                  </a:cubicBezTo>
                  <a:cubicBezTo>
                    <a:pt x="57417" y="95"/>
                    <a:pt x="57448" y="127"/>
                    <a:pt x="57480" y="127"/>
                  </a:cubicBezTo>
                  <a:lnTo>
                    <a:pt x="58652" y="127"/>
                  </a:lnTo>
                  <a:cubicBezTo>
                    <a:pt x="58683" y="127"/>
                    <a:pt x="58715" y="95"/>
                    <a:pt x="58715" y="64"/>
                  </a:cubicBezTo>
                  <a:cubicBezTo>
                    <a:pt x="58715" y="32"/>
                    <a:pt x="58683" y="0"/>
                    <a:pt x="58652" y="0"/>
                  </a:cubicBezTo>
                  <a:close/>
                  <a:moveTo>
                    <a:pt x="59443" y="0"/>
                  </a:moveTo>
                  <a:cubicBezTo>
                    <a:pt x="59412" y="0"/>
                    <a:pt x="59380" y="32"/>
                    <a:pt x="59380" y="64"/>
                  </a:cubicBezTo>
                  <a:cubicBezTo>
                    <a:pt x="59380" y="95"/>
                    <a:pt x="59412" y="127"/>
                    <a:pt x="59443" y="127"/>
                  </a:cubicBezTo>
                  <a:lnTo>
                    <a:pt x="60647" y="127"/>
                  </a:lnTo>
                  <a:cubicBezTo>
                    <a:pt x="60679" y="127"/>
                    <a:pt x="60679" y="95"/>
                    <a:pt x="60679" y="64"/>
                  </a:cubicBezTo>
                  <a:cubicBezTo>
                    <a:pt x="60679" y="32"/>
                    <a:pt x="60679" y="0"/>
                    <a:pt x="60647" y="0"/>
                  </a:cubicBezTo>
                  <a:close/>
                  <a:moveTo>
                    <a:pt x="61439" y="0"/>
                  </a:moveTo>
                  <a:cubicBezTo>
                    <a:pt x="61407" y="0"/>
                    <a:pt x="61375" y="32"/>
                    <a:pt x="61375" y="64"/>
                  </a:cubicBezTo>
                  <a:cubicBezTo>
                    <a:pt x="61375" y="95"/>
                    <a:pt x="61407" y="127"/>
                    <a:pt x="61439" y="127"/>
                  </a:cubicBezTo>
                  <a:lnTo>
                    <a:pt x="62610" y="127"/>
                  </a:lnTo>
                  <a:cubicBezTo>
                    <a:pt x="62642" y="127"/>
                    <a:pt x="62674" y="95"/>
                    <a:pt x="62674" y="64"/>
                  </a:cubicBezTo>
                  <a:cubicBezTo>
                    <a:pt x="62674" y="32"/>
                    <a:pt x="62642" y="0"/>
                    <a:pt x="62610" y="0"/>
                  </a:cubicBezTo>
                  <a:close/>
                  <a:moveTo>
                    <a:pt x="63402" y="0"/>
                  </a:moveTo>
                  <a:cubicBezTo>
                    <a:pt x="63370" y="0"/>
                    <a:pt x="63339" y="32"/>
                    <a:pt x="63339" y="64"/>
                  </a:cubicBezTo>
                  <a:cubicBezTo>
                    <a:pt x="63339" y="95"/>
                    <a:pt x="63370" y="127"/>
                    <a:pt x="63402" y="127"/>
                  </a:cubicBezTo>
                  <a:lnTo>
                    <a:pt x="64606" y="127"/>
                  </a:lnTo>
                  <a:cubicBezTo>
                    <a:pt x="64637" y="127"/>
                    <a:pt x="64637" y="95"/>
                    <a:pt x="64637" y="64"/>
                  </a:cubicBezTo>
                  <a:cubicBezTo>
                    <a:pt x="64637" y="32"/>
                    <a:pt x="64637" y="0"/>
                    <a:pt x="64606" y="0"/>
                  </a:cubicBezTo>
                  <a:close/>
                  <a:moveTo>
                    <a:pt x="65397" y="0"/>
                  </a:moveTo>
                  <a:cubicBezTo>
                    <a:pt x="65366" y="0"/>
                    <a:pt x="65334" y="32"/>
                    <a:pt x="65334" y="64"/>
                  </a:cubicBezTo>
                  <a:cubicBezTo>
                    <a:pt x="65334" y="95"/>
                    <a:pt x="65334" y="127"/>
                    <a:pt x="65397" y="127"/>
                  </a:cubicBezTo>
                  <a:lnTo>
                    <a:pt x="66569" y="127"/>
                  </a:lnTo>
                  <a:cubicBezTo>
                    <a:pt x="66601" y="127"/>
                    <a:pt x="66632" y="95"/>
                    <a:pt x="66632" y="64"/>
                  </a:cubicBezTo>
                  <a:cubicBezTo>
                    <a:pt x="66632" y="32"/>
                    <a:pt x="66601" y="0"/>
                    <a:pt x="66569" y="0"/>
                  </a:cubicBezTo>
                  <a:close/>
                  <a:moveTo>
                    <a:pt x="67361" y="0"/>
                  </a:moveTo>
                  <a:cubicBezTo>
                    <a:pt x="67329" y="0"/>
                    <a:pt x="67297" y="32"/>
                    <a:pt x="67297" y="64"/>
                  </a:cubicBezTo>
                  <a:cubicBezTo>
                    <a:pt x="67297" y="95"/>
                    <a:pt x="67329" y="127"/>
                    <a:pt x="67361" y="127"/>
                  </a:cubicBezTo>
                  <a:lnTo>
                    <a:pt x="68564" y="127"/>
                  </a:lnTo>
                  <a:cubicBezTo>
                    <a:pt x="68596" y="127"/>
                    <a:pt x="68596" y="95"/>
                    <a:pt x="68596" y="64"/>
                  </a:cubicBezTo>
                  <a:cubicBezTo>
                    <a:pt x="68596" y="32"/>
                    <a:pt x="68596" y="0"/>
                    <a:pt x="68564" y="0"/>
                  </a:cubicBezTo>
                  <a:close/>
                  <a:moveTo>
                    <a:pt x="69356" y="0"/>
                  </a:moveTo>
                  <a:cubicBezTo>
                    <a:pt x="69324" y="0"/>
                    <a:pt x="69293" y="32"/>
                    <a:pt x="69293" y="64"/>
                  </a:cubicBezTo>
                  <a:cubicBezTo>
                    <a:pt x="69293" y="95"/>
                    <a:pt x="69293" y="127"/>
                    <a:pt x="69356" y="127"/>
                  </a:cubicBezTo>
                  <a:lnTo>
                    <a:pt x="70528" y="127"/>
                  </a:lnTo>
                  <a:cubicBezTo>
                    <a:pt x="70559" y="127"/>
                    <a:pt x="70591" y="95"/>
                    <a:pt x="70591" y="64"/>
                  </a:cubicBezTo>
                  <a:cubicBezTo>
                    <a:pt x="70591" y="32"/>
                    <a:pt x="70559" y="0"/>
                    <a:pt x="70528" y="0"/>
                  </a:cubicBezTo>
                  <a:close/>
                  <a:moveTo>
                    <a:pt x="71319" y="0"/>
                  </a:moveTo>
                  <a:cubicBezTo>
                    <a:pt x="71288" y="0"/>
                    <a:pt x="71256" y="32"/>
                    <a:pt x="71256" y="64"/>
                  </a:cubicBezTo>
                  <a:cubicBezTo>
                    <a:pt x="71256" y="95"/>
                    <a:pt x="71288" y="127"/>
                    <a:pt x="71319" y="127"/>
                  </a:cubicBezTo>
                  <a:lnTo>
                    <a:pt x="72523" y="127"/>
                  </a:lnTo>
                  <a:cubicBezTo>
                    <a:pt x="72554" y="127"/>
                    <a:pt x="72554" y="95"/>
                    <a:pt x="72554" y="64"/>
                  </a:cubicBezTo>
                  <a:cubicBezTo>
                    <a:pt x="72554" y="32"/>
                    <a:pt x="72554" y="0"/>
                    <a:pt x="72523" y="0"/>
                  </a:cubicBezTo>
                  <a:close/>
                  <a:moveTo>
                    <a:pt x="73315" y="0"/>
                  </a:moveTo>
                  <a:cubicBezTo>
                    <a:pt x="73283" y="0"/>
                    <a:pt x="73251" y="32"/>
                    <a:pt x="73251" y="64"/>
                  </a:cubicBezTo>
                  <a:cubicBezTo>
                    <a:pt x="73251" y="95"/>
                    <a:pt x="73251" y="127"/>
                    <a:pt x="73315" y="127"/>
                  </a:cubicBezTo>
                  <a:lnTo>
                    <a:pt x="74486" y="127"/>
                  </a:lnTo>
                  <a:cubicBezTo>
                    <a:pt x="74518" y="127"/>
                    <a:pt x="74550" y="95"/>
                    <a:pt x="74550" y="64"/>
                  </a:cubicBezTo>
                  <a:cubicBezTo>
                    <a:pt x="74550" y="32"/>
                    <a:pt x="74518" y="0"/>
                    <a:pt x="74486" y="0"/>
                  </a:cubicBezTo>
                  <a:close/>
                  <a:moveTo>
                    <a:pt x="75278" y="0"/>
                  </a:moveTo>
                  <a:cubicBezTo>
                    <a:pt x="75246" y="0"/>
                    <a:pt x="75215" y="32"/>
                    <a:pt x="75215" y="64"/>
                  </a:cubicBezTo>
                  <a:cubicBezTo>
                    <a:pt x="75215" y="95"/>
                    <a:pt x="75246" y="127"/>
                    <a:pt x="75278" y="127"/>
                  </a:cubicBezTo>
                  <a:lnTo>
                    <a:pt x="76481" y="127"/>
                  </a:lnTo>
                  <a:cubicBezTo>
                    <a:pt x="76513" y="127"/>
                    <a:pt x="76513" y="95"/>
                    <a:pt x="76513" y="64"/>
                  </a:cubicBezTo>
                  <a:cubicBezTo>
                    <a:pt x="76513" y="32"/>
                    <a:pt x="76513" y="0"/>
                    <a:pt x="76481" y="0"/>
                  </a:cubicBezTo>
                  <a:close/>
                  <a:moveTo>
                    <a:pt x="77273" y="0"/>
                  </a:moveTo>
                  <a:cubicBezTo>
                    <a:pt x="77242" y="0"/>
                    <a:pt x="77210" y="32"/>
                    <a:pt x="77210" y="64"/>
                  </a:cubicBezTo>
                  <a:cubicBezTo>
                    <a:pt x="77210" y="95"/>
                    <a:pt x="77210" y="127"/>
                    <a:pt x="77273" y="127"/>
                  </a:cubicBezTo>
                  <a:lnTo>
                    <a:pt x="78445" y="127"/>
                  </a:lnTo>
                  <a:cubicBezTo>
                    <a:pt x="78477" y="127"/>
                    <a:pt x="78508" y="95"/>
                    <a:pt x="78508" y="64"/>
                  </a:cubicBezTo>
                  <a:cubicBezTo>
                    <a:pt x="78508" y="32"/>
                    <a:pt x="78477" y="0"/>
                    <a:pt x="78445" y="0"/>
                  </a:cubicBezTo>
                  <a:close/>
                  <a:moveTo>
                    <a:pt x="79237" y="0"/>
                  </a:moveTo>
                  <a:cubicBezTo>
                    <a:pt x="79205" y="0"/>
                    <a:pt x="79173" y="32"/>
                    <a:pt x="79173" y="64"/>
                  </a:cubicBezTo>
                  <a:cubicBezTo>
                    <a:pt x="79173" y="95"/>
                    <a:pt x="79205" y="127"/>
                    <a:pt x="79237" y="127"/>
                  </a:cubicBezTo>
                  <a:lnTo>
                    <a:pt x="80440" y="127"/>
                  </a:lnTo>
                  <a:cubicBezTo>
                    <a:pt x="80472" y="127"/>
                    <a:pt x="80472" y="95"/>
                    <a:pt x="80472" y="64"/>
                  </a:cubicBezTo>
                  <a:cubicBezTo>
                    <a:pt x="80472" y="32"/>
                    <a:pt x="80472" y="0"/>
                    <a:pt x="80440" y="0"/>
                  </a:cubicBezTo>
                  <a:close/>
                  <a:moveTo>
                    <a:pt x="81232" y="0"/>
                  </a:moveTo>
                  <a:cubicBezTo>
                    <a:pt x="81200" y="0"/>
                    <a:pt x="81168" y="32"/>
                    <a:pt x="81168" y="64"/>
                  </a:cubicBezTo>
                  <a:cubicBezTo>
                    <a:pt x="81168" y="95"/>
                    <a:pt x="81168" y="127"/>
                    <a:pt x="81232" y="127"/>
                  </a:cubicBezTo>
                  <a:lnTo>
                    <a:pt x="82404" y="127"/>
                  </a:lnTo>
                  <a:cubicBezTo>
                    <a:pt x="82435" y="127"/>
                    <a:pt x="82467" y="95"/>
                    <a:pt x="82467" y="64"/>
                  </a:cubicBezTo>
                  <a:cubicBezTo>
                    <a:pt x="82467" y="32"/>
                    <a:pt x="82435" y="0"/>
                    <a:pt x="82404" y="0"/>
                  </a:cubicBezTo>
                  <a:close/>
                  <a:moveTo>
                    <a:pt x="83195" y="0"/>
                  </a:moveTo>
                  <a:cubicBezTo>
                    <a:pt x="83164" y="0"/>
                    <a:pt x="83132" y="32"/>
                    <a:pt x="83132" y="64"/>
                  </a:cubicBezTo>
                  <a:cubicBezTo>
                    <a:pt x="83132" y="95"/>
                    <a:pt x="83164" y="127"/>
                    <a:pt x="83195" y="127"/>
                  </a:cubicBezTo>
                  <a:lnTo>
                    <a:pt x="84399" y="127"/>
                  </a:lnTo>
                  <a:cubicBezTo>
                    <a:pt x="84430" y="127"/>
                    <a:pt x="84430" y="95"/>
                    <a:pt x="84430" y="64"/>
                  </a:cubicBezTo>
                  <a:cubicBezTo>
                    <a:pt x="84430" y="32"/>
                    <a:pt x="84430" y="0"/>
                    <a:pt x="84399" y="0"/>
                  </a:cubicBezTo>
                  <a:close/>
                  <a:moveTo>
                    <a:pt x="85190" y="0"/>
                  </a:moveTo>
                  <a:cubicBezTo>
                    <a:pt x="85159" y="0"/>
                    <a:pt x="85127" y="32"/>
                    <a:pt x="85127" y="64"/>
                  </a:cubicBezTo>
                  <a:cubicBezTo>
                    <a:pt x="85127" y="95"/>
                    <a:pt x="85127" y="127"/>
                    <a:pt x="85190" y="127"/>
                  </a:cubicBezTo>
                  <a:lnTo>
                    <a:pt x="86362" y="127"/>
                  </a:lnTo>
                  <a:cubicBezTo>
                    <a:pt x="86394" y="127"/>
                    <a:pt x="86426" y="95"/>
                    <a:pt x="86426" y="64"/>
                  </a:cubicBezTo>
                  <a:cubicBezTo>
                    <a:pt x="86426" y="32"/>
                    <a:pt x="86394" y="0"/>
                    <a:pt x="86362" y="0"/>
                  </a:cubicBezTo>
                  <a:close/>
                  <a:moveTo>
                    <a:pt x="87154" y="0"/>
                  </a:moveTo>
                  <a:cubicBezTo>
                    <a:pt x="87122" y="0"/>
                    <a:pt x="87091" y="32"/>
                    <a:pt x="87091" y="64"/>
                  </a:cubicBezTo>
                  <a:cubicBezTo>
                    <a:pt x="87091" y="95"/>
                    <a:pt x="87122" y="127"/>
                    <a:pt x="87154" y="127"/>
                  </a:cubicBezTo>
                  <a:lnTo>
                    <a:pt x="88357" y="127"/>
                  </a:lnTo>
                  <a:cubicBezTo>
                    <a:pt x="88389" y="127"/>
                    <a:pt x="88389" y="95"/>
                    <a:pt x="88389" y="64"/>
                  </a:cubicBezTo>
                  <a:cubicBezTo>
                    <a:pt x="88389" y="32"/>
                    <a:pt x="88389" y="0"/>
                    <a:pt x="88357" y="0"/>
                  </a:cubicBezTo>
                  <a:close/>
                  <a:moveTo>
                    <a:pt x="89149" y="0"/>
                  </a:moveTo>
                  <a:cubicBezTo>
                    <a:pt x="89117" y="0"/>
                    <a:pt x="89086" y="32"/>
                    <a:pt x="89086" y="64"/>
                  </a:cubicBezTo>
                  <a:cubicBezTo>
                    <a:pt x="89086" y="95"/>
                    <a:pt x="89086" y="127"/>
                    <a:pt x="89149" y="127"/>
                  </a:cubicBezTo>
                  <a:lnTo>
                    <a:pt x="90321" y="127"/>
                  </a:lnTo>
                  <a:cubicBezTo>
                    <a:pt x="90352" y="127"/>
                    <a:pt x="90384" y="95"/>
                    <a:pt x="90384" y="64"/>
                  </a:cubicBezTo>
                  <a:cubicBezTo>
                    <a:pt x="90384" y="32"/>
                    <a:pt x="90352" y="0"/>
                    <a:pt x="90321" y="0"/>
                  </a:cubicBezTo>
                  <a:close/>
                  <a:moveTo>
                    <a:pt x="91113" y="0"/>
                  </a:moveTo>
                  <a:cubicBezTo>
                    <a:pt x="91081" y="0"/>
                    <a:pt x="91049" y="32"/>
                    <a:pt x="91049" y="64"/>
                  </a:cubicBezTo>
                  <a:cubicBezTo>
                    <a:pt x="91049" y="95"/>
                    <a:pt x="91081" y="127"/>
                    <a:pt x="91113" y="127"/>
                  </a:cubicBezTo>
                  <a:lnTo>
                    <a:pt x="92316" y="127"/>
                  </a:lnTo>
                  <a:cubicBezTo>
                    <a:pt x="92348" y="127"/>
                    <a:pt x="92348" y="95"/>
                    <a:pt x="92348" y="64"/>
                  </a:cubicBezTo>
                  <a:cubicBezTo>
                    <a:pt x="92348" y="32"/>
                    <a:pt x="92348" y="0"/>
                    <a:pt x="92316" y="0"/>
                  </a:cubicBezTo>
                  <a:close/>
                  <a:moveTo>
                    <a:pt x="93108" y="0"/>
                  </a:moveTo>
                  <a:cubicBezTo>
                    <a:pt x="93076" y="0"/>
                    <a:pt x="93044" y="32"/>
                    <a:pt x="93044" y="64"/>
                  </a:cubicBezTo>
                  <a:cubicBezTo>
                    <a:pt x="93044" y="95"/>
                    <a:pt x="93044" y="127"/>
                    <a:pt x="93108" y="127"/>
                  </a:cubicBezTo>
                  <a:lnTo>
                    <a:pt x="94279" y="127"/>
                  </a:lnTo>
                  <a:cubicBezTo>
                    <a:pt x="94311" y="127"/>
                    <a:pt x="94343" y="95"/>
                    <a:pt x="94343" y="64"/>
                  </a:cubicBezTo>
                  <a:cubicBezTo>
                    <a:pt x="94343" y="32"/>
                    <a:pt x="94311" y="0"/>
                    <a:pt x="94279" y="0"/>
                  </a:cubicBezTo>
                  <a:close/>
                  <a:moveTo>
                    <a:pt x="95071" y="0"/>
                  </a:moveTo>
                  <a:cubicBezTo>
                    <a:pt x="95040" y="0"/>
                    <a:pt x="95008" y="32"/>
                    <a:pt x="95008" y="64"/>
                  </a:cubicBezTo>
                  <a:cubicBezTo>
                    <a:pt x="95008" y="95"/>
                    <a:pt x="95040" y="127"/>
                    <a:pt x="95071" y="127"/>
                  </a:cubicBezTo>
                  <a:lnTo>
                    <a:pt x="96275" y="127"/>
                  </a:lnTo>
                  <a:cubicBezTo>
                    <a:pt x="96306" y="127"/>
                    <a:pt x="96306" y="95"/>
                    <a:pt x="96306" y="64"/>
                  </a:cubicBezTo>
                  <a:cubicBezTo>
                    <a:pt x="96306" y="32"/>
                    <a:pt x="96306" y="0"/>
                    <a:pt x="96275" y="0"/>
                  </a:cubicBezTo>
                  <a:close/>
                  <a:moveTo>
                    <a:pt x="97066" y="0"/>
                  </a:moveTo>
                  <a:cubicBezTo>
                    <a:pt x="97035" y="0"/>
                    <a:pt x="97003" y="32"/>
                    <a:pt x="97003" y="64"/>
                  </a:cubicBezTo>
                  <a:cubicBezTo>
                    <a:pt x="97003" y="95"/>
                    <a:pt x="97003" y="127"/>
                    <a:pt x="97066" y="127"/>
                  </a:cubicBezTo>
                  <a:lnTo>
                    <a:pt x="98238" y="127"/>
                  </a:lnTo>
                  <a:cubicBezTo>
                    <a:pt x="98270" y="127"/>
                    <a:pt x="98301" y="95"/>
                    <a:pt x="98301" y="64"/>
                  </a:cubicBezTo>
                  <a:cubicBezTo>
                    <a:pt x="98301" y="32"/>
                    <a:pt x="98270" y="0"/>
                    <a:pt x="98238" y="0"/>
                  </a:cubicBezTo>
                  <a:close/>
                  <a:moveTo>
                    <a:pt x="99030" y="0"/>
                  </a:moveTo>
                  <a:cubicBezTo>
                    <a:pt x="98998" y="0"/>
                    <a:pt x="98966" y="32"/>
                    <a:pt x="98966" y="64"/>
                  </a:cubicBezTo>
                  <a:cubicBezTo>
                    <a:pt x="98966" y="95"/>
                    <a:pt x="98998" y="127"/>
                    <a:pt x="99030" y="127"/>
                  </a:cubicBezTo>
                  <a:lnTo>
                    <a:pt x="100233" y="127"/>
                  </a:lnTo>
                  <a:cubicBezTo>
                    <a:pt x="100265" y="127"/>
                    <a:pt x="100265" y="95"/>
                    <a:pt x="100265" y="64"/>
                  </a:cubicBezTo>
                  <a:cubicBezTo>
                    <a:pt x="100265" y="32"/>
                    <a:pt x="100265" y="0"/>
                    <a:pt x="100233" y="0"/>
                  </a:cubicBezTo>
                  <a:close/>
                  <a:moveTo>
                    <a:pt x="101025" y="0"/>
                  </a:moveTo>
                  <a:cubicBezTo>
                    <a:pt x="100993" y="0"/>
                    <a:pt x="100962" y="32"/>
                    <a:pt x="100962" y="64"/>
                  </a:cubicBezTo>
                  <a:cubicBezTo>
                    <a:pt x="100962" y="95"/>
                    <a:pt x="100962" y="127"/>
                    <a:pt x="101025" y="127"/>
                  </a:cubicBezTo>
                  <a:lnTo>
                    <a:pt x="102197" y="127"/>
                  </a:lnTo>
                  <a:cubicBezTo>
                    <a:pt x="102228" y="127"/>
                    <a:pt x="102260" y="95"/>
                    <a:pt x="102260" y="64"/>
                  </a:cubicBezTo>
                  <a:cubicBezTo>
                    <a:pt x="102260" y="32"/>
                    <a:pt x="102228" y="0"/>
                    <a:pt x="102197" y="0"/>
                  </a:cubicBezTo>
                  <a:close/>
                  <a:moveTo>
                    <a:pt x="102988" y="0"/>
                  </a:moveTo>
                  <a:cubicBezTo>
                    <a:pt x="102957" y="0"/>
                    <a:pt x="102925" y="32"/>
                    <a:pt x="102925" y="64"/>
                  </a:cubicBezTo>
                  <a:cubicBezTo>
                    <a:pt x="102925" y="95"/>
                    <a:pt x="102957" y="127"/>
                    <a:pt x="102988" y="127"/>
                  </a:cubicBezTo>
                  <a:lnTo>
                    <a:pt x="104192" y="127"/>
                  </a:lnTo>
                  <a:cubicBezTo>
                    <a:pt x="104224" y="127"/>
                    <a:pt x="104224" y="95"/>
                    <a:pt x="104224" y="64"/>
                  </a:cubicBezTo>
                  <a:cubicBezTo>
                    <a:pt x="104224" y="32"/>
                    <a:pt x="104224" y="0"/>
                    <a:pt x="104192" y="0"/>
                  </a:cubicBezTo>
                  <a:close/>
                  <a:moveTo>
                    <a:pt x="104984" y="0"/>
                  </a:moveTo>
                  <a:cubicBezTo>
                    <a:pt x="104952" y="0"/>
                    <a:pt x="104920" y="32"/>
                    <a:pt x="104920" y="64"/>
                  </a:cubicBezTo>
                  <a:cubicBezTo>
                    <a:pt x="104920" y="95"/>
                    <a:pt x="104920" y="127"/>
                    <a:pt x="104984" y="127"/>
                  </a:cubicBezTo>
                  <a:lnTo>
                    <a:pt x="106155" y="127"/>
                  </a:lnTo>
                  <a:cubicBezTo>
                    <a:pt x="106187" y="127"/>
                    <a:pt x="106219" y="95"/>
                    <a:pt x="106219" y="64"/>
                  </a:cubicBezTo>
                  <a:cubicBezTo>
                    <a:pt x="106219" y="32"/>
                    <a:pt x="106187" y="0"/>
                    <a:pt x="106155" y="0"/>
                  </a:cubicBezTo>
                  <a:close/>
                  <a:moveTo>
                    <a:pt x="106947" y="0"/>
                  </a:moveTo>
                  <a:cubicBezTo>
                    <a:pt x="106915" y="0"/>
                    <a:pt x="106884" y="32"/>
                    <a:pt x="106884" y="64"/>
                  </a:cubicBezTo>
                  <a:cubicBezTo>
                    <a:pt x="106884" y="95"/>
                    <a:pt x="106915" y="127"/>
                    <a:pt x="106947" y="127"/>
                  </a:cubicBezTo>
                  <a:lnTo>
                    <a:pt x="108151" y="127"/>
                  </a:lnTo>
                  <a:cubicBezTo>
                    <a:pt x="108182" y="127"/>
                    <a:pt x="108182" y="95"/>
                    <a:pt x="108182" y="64"/>
                  </a:cubicBezTo>
                  <a:cubicBezTo>
                    <a:pt x="108182" y="32"/>
                    <a:pt x="108182" y="0"/>
                    <a:pt x="108151" y="0"/>
                  </a:cubicBezTo>
                  <a:close/>
                  <a:moveTo>
                    <a:pt x="108942" y="0"/>
                  </a:moveTo>
                  <a:cubicBezTo>
                    <a:pt x="108911" y="0"/>
                    <a:pt x="108879" y="32"/>
                    <a:pt x="108879" y="64"/>
                  </a:cubicBezTo>
                  <a:cubicBezTo>
                    <a:pt x="108879" y="95"/>
                    <a:pt x="108879" y="127"/>
                    <a:pt x="108942" y="127"/>
                  </a:cubicBezTo>
                  <a:lnTo>
                    <a:pt x="110114" y="127"/>
                  </a:lnTo>
                  <a:cubicBezTo>
                    <a:pt x="110146" y="127"/>
                    <a:pt x="110177" y="95"/>
                    <a:pt x="110177" y="64"/>
                  </a:cubicBezTo>
                  <a:cubicBezTo>
                    <a:pt x="110177" y="32"/>
                    <a:pt x="110146" y="0"/>
                    <a:pt x="110114" y="0"/>
                  </a:cubicBezTo>
                  <a:close/>
                  <a:moveTo>
                    <a:pt x="110906" y="0"/>
                  </a:moveTo>
                  <a:cubicBezTo>
                    <a:pt x="110874" y="0"/>
                    <a:pt x="110842" y="32"/>
                    <a:pt x="110842" y="64"/>
                  </a:cubicBezTo>
                  <a:cubicBezTo>
                    <a:pt x="110842" y="95"/>
                    <a:pt x="110874" y="127"/>
                    <a:pt x="110906" y="127"/>
                  </a:cubicBezTo>
                  <a:lnTo>
                    <a:pt x="112109" y="127"/>
                  </a:lnTo>
                  <a:cubicBezTo>
                    <a:pt x="112141" y="127"/>
                    <a:pt x="112141" y="95"/>
                    <a:pt x="112141" y="64"/>
                  </a:cubicBezTo>
                  <a:cubicBezTo>
                    <a:pt x="112141" y="32"/>
                    <a:pt x="112141" y="0"/>
                    <a:pt x="112109" y="0"/>
                  </a:cubicBezTo>
                  <a:close/>
                  <a:moveTo>
                    <a:pt x="112901" y="0"/>
                  </a:moveTo>
                  <a:cubicBezTo>
                    <a:pt x="112869" y="0"/>
                    <a:pt x="112838" y="32"/>
                    <a:pt x="112838" y="64"/>
                  </a:cubicBezTo>
                  <a:cubicBezTo>
                    <a:pt x="112838" y="95"/>
                    <a:pt x="112838" y="127"/>
                    <a:pt x="112901" y="127"/>
                  </a:cubicBezTo>
                  <a:lnTo>
                    <a:pt x="114073" y="127"/>
                  </a:lnTo>
                  <a:cubicBezTo>
                    <a:pt x="114104" y="127"/>
                    <a:pt x="114136" y="95"/>
                    <a:pt x="114136" y="64"/>
                  </a:cubicBezTo>
                  <a:cubicBezTo>
                    <a:pt x="114136" y="32"/>
                    <a:pt x="114104" y="0"/>
                    <a:pt x="114073" y="0"/>
                  </a:cubicBezTo>
                  <a:close/>
                  <a:moveTo>
                    <a:pt x="114864" y="0"/>
                  </a:moveTo>
                  <a:cubicBezTo>
                    <a:pt x="114833" y="0"/>
                    <a:pt x="114801" y="32"/>
                    <a:pt x="114801" y="64"/>
                  </a:cubicBezTo>
                  <a:cubicBezTo>
                    <a:pt x="114801" y="95"/>
                    <a:pt x="114833" y="127"/>
                    <a:pt x="114864" y="127"/>
                  </a:cubicBezTo>
                  <a:lnTo>
                    <a:pt x="116068" y="127"/>
                  </a:lnTo>
                  <a:cubicBezTo>
                    <a:pt x="116099" y="127"/>
                    <a:pt x="116099" y="95"/>
                    <a:pt x="116099" y="64"/>
                  </a:cubicBezTo>
                  <a:cubicBezTo>
                    <a:pt x="116099" y="32"/>
                    <a:pt x="116099" y="0"/>
                    <a:pt x="116068" y="0"/>
                  </a:cubicBezTo>
                  <a:close/>
                  <a:moveTo>
                    <a:pt x="116860" y="0"/>
                  </a:moveTo>
                  <a:cubicBezTo>
                    <a:pt x="116828" y="0"/>
                    <a:pt x="116796" y="32"/>
                    <a:pt x="116796" y="64"/>
                  </a:cubicBezTo>
                  <a:cubicBezTo>
                    <a:pt x="116796" y="95"/>
                    <a:pt x="116796" y="127"/>
                    <a:pt x="116860" y="127"/>
                  </a:cubicBezTo>
                  <a:lnTo>
                    <a:pt x="118031" y="127"/>
                  </a:lnTo>
                  <a:cubicBezTo>
                    <a:pt x="118063" y="127"/>
                    <a:pt x="118095" y="95"/>
                    <a:pt x="118095" y="64"/>
                  </a:cubicBezTo>
                  <a:cubicBezTo>
                    <a:pt x="118095" y="32"/>
                    <a:pt x="118063" y="0"/>
                    <a:pt x="118031" y="0"/>
                  </a:cubicBezTo>
                  <a:close/>
                  <a:moveTo>
                    <a:pt x="118823" y="0"/>
                  </a:moveTo>
                  <a:cubicBezTo>
                    <a:pt x="118791" y="0"/>
                    <a:pt x="118760" y="32"/>
                    <a:pt x="118760" y="64"/>
                  </a:cubicBezTo>
                  <a:cubicBezTo>
                    <a:pt x="118760" y="95"/>
                    <a:pt x="118791" y="127"/>
                    <a:pt x="118823" y="127"/>
                  </a:cubicBezTo>
                  <a:lnTo>
                    <a:pt x="120026" y="127"/>
                  </a:lnTo>
                  <a:cubicBezTo>
                    <a:pt x="120058" y="127"/>
                    <a:pt x="120058" y="95"/>
                    <a:pt x="120058" y="64"/>
                  </a:cubicBezTo>
                  <a:cubicBezTo>
                    <a:pt x="120058" y="32"/>
                    <a:pt x="120058" y="0"/>
                    <a:pt x="120026" y="0"/>
                  </a:cubicBezTo>
                  <a:close/>
                  <a:moveTo>
                    <a:pt x="120818" y="0"/>
                  </a:moveTo>
                  <a:cubicBezTo>
                    <a:pt x="120786" y="0"/>
                    <a:pt x="120755" y="32"/>
                    <a:pt x="120755" y="64"/>
                  </a:cubicBezTo>
                  <a:cubicBezTo>
                    <a:pt x="120755" y="95"/>
                    <a:pt x="120786" y="127"/>
                    <a:pt x="120818" y="127"/>
                  </a:cubicBezTo>
                  <a:lnTo>
                    <a:pt x="121990" y="127"/>
                  </a:lnTo>
                  <a:cubicBezTo>
                    <a:pt x="122022" y="127"/>
                    <a:pt x="122053" y="95"/>
                    <a:pt x="122053" y="64"/>
                  </a:cubicBezTo>
                  <a:cubicBezTo>
                    <a:pt x="122053" y="32"/>
                    <a:pt x="122022" y="0"/>
                    <a:pt x="121990" y="0"/>
                  </a:cubicBezTo>
                  <a:close/>
                  <a:moveTo>
                    <a:pt x="122782" y="0"/>
                  </a:moveTo>
                  <a:cubicBezTo>
                    <a:pt x="122750" y="0"/>
                    <a:pt x="122718" y="32"/>
                    <a:pt x="122718" y="64"/>
                  </a:cubicBezTo>
                  <a:cubicBezTo>
                    <a:pt x="122718" y="95"/>
                    <a:pt x="122750" y="127"/>
                    <a:pt x="122782" y="127"/>
                  </a:cubicBezTo>
                  <a:lnTo>
                    <a:pt x="123985" y="127"/>
                  </a:lnTo>
                  <a:cubicBezTo>
                    <a:pt x="124017" y="127"/>
                    <a:pt x="124017" y="95"/>
                    <a:pt x="124017" y="64"/>
                  </a:cubicBezTo>
                  <a:cubicBezTo>
                    <a:pt x="124017" y="32"/>
                    <a:pt x="124017" y="0"/>
                    <a:pt x="123985" y="0"/>
                  </a:cubicBezTo>
                  <a:close/>
                  <a:moveTo>
                    <a:pt x="124777" y="0"/>
                  </a:moveTo>
                  <a:cubicBezTo>
                    <a:pt x="124745" y="0"/>
                    <a:pt x="124713" y="32"/>
                    <a:pt x="124713" y="64"/>
                  </a:cubicBezTo>
                  <a:cubicBezTo>
                    <a:pt x="124713" y="95"/>
                    <a:pt x="124745" y="127"/>
                    <a:pt x="124777" y="127"/>
                  </a:cubicBezTo>
                  <a:lnTo>
                    <a:pt x="125949" y="127"/>
                  </a:lnTo>
                  <a:cubicBezTo>
                    <a:pt x="125980" y="127"/>
                    <a:pt x="126012" y="95"/>
                    <a:pt x="126012" y="64"/>
                  </a:cubicBezTo>
                  <a:cubicBezTo>
                    <a:pt x="126012" y="32"/>
                    <a:pt x="125980" y="0"/>
                    <a:pt x="125949" y="0"/>
                  </a:cubicBezTo>
                  <a:close/>
                  <a:moveTo>
                    <a:pt x="126740" y="0"/>
                  </a:moveTo>
                  <a:cubicBezTo>
                    <a:pt x="126709" y="0"/>
                    <a:pt x="126677" y="32"/>
                    <a:pt x="126677" y="64"/>
                  </a:cubicBezTo>
                  <a:cubicBezTo>
                    <a:pt x="126677" y="95"/>
                    <a:pt x="126709" y="127"/>
                    <a:pt x="126740" y="127"/>
                  </a:cubicBezTo>
                  <a:lnTo>
                    <a:pt x="127944" y="127"/>
                  </a:lnTo>
                  <a:cubicBezTo>
                    <a:pt x="127975" y="127"/>
                    <a:pt x="127975" y="95"/>
                    <a:pt x="127975" y="64"/>
                  </a:cubicBezTo>
                  <a:cubicBezTo>
                    <a:pt x="127975" y="32"/>
                    <a:pt x="127975" y="0"/>
                    <a:pt x="127944" y="0"/>
                  </a:cubicBezTo>
                  <a:close/>
                  <a:moveTo>
                    <a:pt x="128735" y="0"/>
                  </a:moveTo>
                  <a:cubicBezTo>
                    <a:pt x="128704" y="0"/>
                    <a:pt x="128672" y="32"/>
                    <a:pt x="128672" y="64"/>
                  </a:cubicBezTo>
                  <a:cubicBezTo>
                    <a:pt x="128672" y="95"/>
                    <a:pt x="128704" y="127"/>
                    <a:pt x="128735" y="127"/>
                  </a:cubicBezTo>
                  <a:lnTo>
                    <a:pt x="129907" y="127"/>
                  </a:lnTo>
                  <a:cubicBezTo>
                    <a:pt x="129939" y="127"/>
                    <a:pt x="129971" y="95"/>
                    <a:pt x="129971" y="64"/>
                  </a:cubicBezTo>
                  <a:cubicBezTo>
                    <a:pt x="129971" y="32"/>
                    <a:pt x="129939" y="0"/>
                    <a:pt x="129907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4453689" y="2472433"/>
              <a:ext cx="4215284" cy="4246"/>
            </a:xfrm>
            <a:custGeom>
              <a:avLst/>
              <a:gdLst/>
              <a:ahLst/>
              <a:cxnLst/>
              <a:rect l="l" t="t" r="r" b="b"/>
              <a:pathLst>
                <a:path w="129971" h="128" extrusionOk="0">
                  <a:moveTo>
                    <a:pt x="64" y="0"/>
                  </a:moveTo>
                  <a:cubicBezTo>
                    <a:pt x="32" y="0"/>
                    <a:pt x="1" y="32"/>
                    <a:pt x="1" y="64"/>
                  </a:cubicBezTo>
                  <a:cubicBezTo>
                    <a:pt x="1" y="95"/>
                    <a:pt x="32" y="127"/>
                    <a:pt x="64" y="127"/>
                  </a:cubicBezTo>
                  <a:lnTo>
                    <a:pt x="1267" y="127"/>
                  </a:lnTo>
                  <a:cubicBezTo>
                    <a:pt x="1299" y="127"/>
                    <a:pt x="1299" y="95"/>
                    <a:pt x="1299" y="64"/>
                  </a:cubicBezTo>
                  <a:cubicBezTo>
                    <a:pt x="1299" y="32"/>
                    <a:pt x="1299" y="0"/>
                    <a:pt x="1267" y="0"/>
                  </a:cubicBezTo>
                  <a:close/>
                  <a:moveTo>
                    <a:pt x="2059" y="0"/>
                  </a:moveTo>
                  <a:cubicBezTo>
                    <a:pt x="2027" y="0"/>
                    <a:pt x="1996" y="32"/>
                    <a:pt x="1996" y="64"/>
                  </a:cubicBezTo>
                  <a:cubicBezTo>
                    <a:pt x="1996" y="95"/>
                    <a:pt x="2027" y="127"/>
                    <a:pt x="2059" y="127"/>
                  </a:cubicBezTo>
                  <a:lnTo>
                    <a:pt x="3231" y="127"/>
                  </a:lnTo>
                  <a:cubicBezTo>
                    <a:pt x="3263" y="127"/>
                    <a:pt x="3294" y="95"/>
                    <a:pt x="3294" y="64"/>
                  </a:cubicBezTo>
                  <a:cubicBezTo>
                    <a:pt x="3294" y="32"/>
                    <a:pt x="3263" y="0"/>
                    <a:pt x="3231" y="0"/>
                  </a:cubicBezTo>
                  <a:close/>
                  <a:moveTo>
                    <a:pt x="4023" y="0"/>
                  </a:moveTo>
                  <a:cubicBezTo>
                    <a:pt x="3991" y="0"/>
                    <a:pt x="3959" y="32"/>
                    <a:pt x="3959" y="64"/>
                  </a:cubicBezTo>
                  <a:cubicBezTo>
                    <a:pt x="3959" y="95"/>
                    <a:pt x="3991" y="127"/>
                    <a:pt x="4023" y="127"/>
                  </a:cubicBezTo>
                  <a:lnTo>
                    <a:pt x="5226" y="127"/>
                  </a:lnTo>
                  <a:cubicBezTo>
                    <a:pt x="5258" y="127"/>
                    <a:pt x="5258" y="95"/>
                    <a:pt x="5258" y="64"/>
                  </a:cubicBezTo>
                  <a:cubicBezTo>
                    <a:pt x="5258" y="32"/>
                    <a:pt x="5258" y="0"/>
                    <a:pt x="5226" y="0"/>
                  </a:cubicBezTo>
                  <a:close/>
                  <a:moveTo>
                    <a:pt x="6018" y="0"/>
                  </a:moveTo>
                  <a:cubicBezTo>
                    <a:pt x="5986" y="0"/>
                    <a:pt x="5954" y="32"/>
                    <a:pt x="5954" y="64"/>
                  </a:cubicBezTo>
                  <a:cubicBezTo>
                    <a:pt x="5954" y="95"/>
                    <a:pt x="5986" y="127"/>
                    <a:pt x="6018" y="127"/>
                  </a:cubicBezTo>
                  <a:lnTo>
                    <a:pt x="7190" y="127"/>
                  </a:lnTo>
                  <a:cubicBezTo>
                    <a:pt x="7221" y="127"/>
                    <a:pt x="7253" y="95"/>
                    <a:pt x="7253" y="64"/>
                  </a:cubicBezTo>
                  <a:cubicBezTo>
                    <a:pt x="7253" y="32"/>
                    <a:pt x="7221" y="0"/>
                    <a:pt x="7190" y="0"/>
                  </a:cubicBezTo>
                  <a:close/>
                  <a:moveTo>
                    <a:pt x="7981" y="0"/>
                  </a:moveTo>
                  <a:cubicBezTo>
                    <a:pt x="7950" y="0"/>
                    <a:pt x="7918" y="32"/>
                    <a:pt x="7918" y="64"/>
                  </a:cubicBezTo>
                  <a:cubicBezTo>
                    <a:pt x="7918" y="95"/>
                    <a:pt x="7950" y="127"/>
                    <a:pt x="7981" y="127"/>
                  </a:cubicBezTo>
                  <a:lnTo>
                    <a:pt x="9185" y="127"/>
                  </a:lnTo>
                  <a:cubicBezTo>
                    <a:pt x="9216" y="127"/>
                    <a:pt x="9216" y="95"/>
                    <a:pt x="9216" y="64"/>
                  </a:cubicBezTo>
                  <a:cubicBezTo>
                    <a:pt x="9216" y="32"/>
                    <a:pt x="9216" y="0"/>
                    <a:pt x="9185" y="0"/>
                  </a:cubicBezTo>
                  <a:close/>
                  <a:moveTo>
                    <a:pt x="9976" y="0"/>
                  </a:moveTo>
                  <a:cubicBezTo>
                    <a:pt x="9945" y="0"/>
                    <a:pt x="9913" y="32"/>
                    <a:pt x="9913" y="64"/>
                  </a:cubicBezTo>
                  <a:cubicBezTo>
                    <a:pt x="9913" y="95"/>
                    <a:pt x="9945" y="127"/>
                    <a:pt x="9976" y="127"/>
                  </a:cubicBezTo>
                  <a:lnTo>
                    <a:pt x="11148" y="127"/>
                  </a:lnTo>
                  <a:cubicBezTo>
                    <a:pt x="11180" y="127"/>
                    <a:pt x="11211" y="95"/>
                    <a:pt x="11211" y="64"/>
                  </a:cubicBezTo>
                  <a:cubicBezTo>
                    <a:pt x="11211" y="32"/>
                    <a:pt x="11180" y="0"/>
                    <a:pt x="11148" y="0"/>
                  </a:cubicBezTo>
                  <a:close/>
                  <a:moveTo>
                    <a:pt x="11940" y="0"/>
                  </a:moveTo>
                  <a:cubicBezTo>
                    <a:pt x="11908" y="0"/>
                    <a:pt x="11877" y="32"/>
                    <a:pt x="11877" y="64"/>
                  </a:cubicBezTo>
                  <a:cubicBezTo>
                    <a:pt x="11877" y="95"/>
                    <a:pt x="11908" y="127"/>
                    <a:pt x="11940" y="127"/>
                  </a:cubicBezTo>
                  <a:lnTo>
                    <a:pt x="13143" y="127"/>
                  </a:lnTo>
                  <a:cubicBezTo>
                    <a:pt x="13175" y="127"/>
                    <a:pt x="13175" y="95"/>
                    <a:pt x="13175" y="64"/>
                  </a:cubicBezTo>
                  <a:cubicBezTo>
                    <a:pt x="13175" y="32"/>
                    <a:pt x="13175" y="0"/>
                    <a:pt x="13143" y="0"/>
                  </a:cubicBezTo>
                  <a:close/>
                  <a:moveTo>
                    <a:pt x="13935" y="0"/>
                  </a:moveTo>
                  <a:cubicBezTo>
                    <a:pt x="13903" y="0"/>
                    <a:pt x="13872" y="32"/>
                    <a:pt x="13872" y="64"/>
                  </a:cubicBezTo>
                  <a:cubicBezTo>
                    <a:pt x="13872" y="95"/>
                    <a:pt x="13903" y="127"/>
                    <a:pt x="13935" y="127"/>
                  </a:cubicBezTo>
                  <a:lnTo>
                    <a:pt x="15107" y="127"/>
                  </a:lnTo>
                  <a:cubicBezTo>
                    <a:pt x="15138" y="127"/>
                    <a:pt x="15170" y="95"/>
                    <a:pt x="15170" y="64"/>
                  </a:cubicBezTo>
                  <a:cubicBezTo>
                    <a:pt x="15170" y="32"/>
                    <a:pt x="15138" y="0"/>
                    <a:pt x="15107" y="0"/>
                  </a:cubicBezTo>
                  <a:close/>
                  <a:moveTo>
                    <a:pt x="15899" y="0"/>
                  </a:moveTo>
                  <a:cubicBezTo>
                    <a:pt x="15867" y="0"/>
                    <a:pt x="15835" y="32"/>
                    <a:pt x="15835" y="64"/>
                  </a:cubicBezTo>
                  <a:cubicBezTo>
                    <a:pt x="15835" y="95"/>
                    <a:pt x="15867" y="127"/>
                    <a:pt x="15899" y="127"/>
                  </a:cubicBezTo>
                  <a:lnTo>
                    <a:pt x="17102" y="127"/>
                  </a:lnTo>
                  <a:cubicBezTo>
                    <a:pt x="17134" y="127"/>
                    <a:pt x="17134" y="95"/>
                    <a:pt x="17134" y="64"/>
                  </a:cubicBezTo>
                  <a:cubicBezTo>
                    <a:pt x="17134" y="32"/>
                    <a:pt x="17134" y="0"/>
                    <a:pt x="17102" y="0"/>
                  </a:cubicBezTo>
                  <a:close/>
                  <a:moveTo>
                    <a:pt x="17894" y="0"/>
                  </a:moveTo>
                  <a:cubicBezTo>
                    <a:pt x="17862" y="0"/>
                    <a:pt x="17830" y="32"/>
                    <a:pt x="17830" y="64"/>
                  </a:cubicBezTo>
                  <a:cubicBezTo>
                    <a:pt x="17830" y="95"/>
                    <a:pt x="17862" y="127"/>
                    <a:pt x="17894" y="127"/>
                  </a:cubicBezTo>
                  <a:lnTo>
                    <a:pt x="19065" y="127"/>
                  </a:lnTo>
                  <a:cubicBezTo>
                    <a:pt x="19097" y="127"/>
                    <a:pt x="19129" y="95"/>
                    <a:pt x="19129" y="64"/>
                  </a:cubicBezTo>
                  <a:cubicBezTo>
                    <a:pt x="19129" y="32"/>
                    <a:pt x="19097" y="0"/>
                    <a:pt x="19065" y="0"/>
                  </a:cubicBezTo>
                  <a:close/>
                  <a:moveTo>
                    <a:pt x="19857" y="0"/>
                  </a:moveTo>
                  <a:cubicBezTo>
                    <a:pt x="19825" y="0"/>
                    <a:pt x="19794" y="32"/>
                    <a:pt x="19794" y="64"/>
                  </a:cubicBezTo>
                  <a:cubicBezTo>
                    <a:pt x="19794" y="95"/>
                    <a:pt x="19825" y="127"/>
                    <a:pt x="19857" y="127"/>
                  </a:cubicBezTo>
                  <a:lnTo>
                    <a:pt x="21061" y="127"/>
                  </a:lnTo>
                  <a:cubicBezTo>
                    <a:pt x="21092" y="127"/>
                    <a:pt x="21092" y="95"/>
                    <a:pt x="21092" y="64"/>
                  </a:cubicBezTo>
                  <a:cubicBezTo>
                    <a:pt x="21092" y="32"/>
                    <a:pt x="21092" y="0"/>
                    <a:pt x="21061" y="0"/>
                  </a:cubicBezTo>
                  <a:close/>
                  <a:moveTo>
                    <a:pt x="21852" y="0"/>
                  </a:moveTo>
                  <a:cubicBezTo>
                    <a:pt x="21821" y="0"/>
                    <a:pt x="21789" y="32"/>
                    <a:pt x="21789" y="64"/>
                  </a:cubicBezTo>
                  <a:cubicBezTo>
                    <a:pt x="21789" y="95"/>
                    <a:pt x="21821" y="127"/>
                    <a:pt x="21852" y="127"/>
                  </a:cubicBezTo>
                  <a:lnTo>
                    <a:pt x="23024" y="127"/>
                  </a:lnTo>
                  <a:cubicBezTo>
                    <a:pt x="23056" y="127"/>
                    <a:pt x="23087" y="95"/>
                    <a:pt x="23087" y="64"/>
                  </a:cubicBezTo>
                  <a:cubicBezTo>
                    <a:pt x="23087" y="32"/>
                    <a:pt x="23056" y="0"/>
                    <a:pt x="23024" y="0"/>
                  </a:cubicBezTo>
                  <a:close/>
                  <a:moveTo>
                    <a:pt x="23816" y="0"/>
                  </a:moveTo>
                  <a:cubicBezTo>
                    <a:pt x="23784" y="0"/>
                    <a:pt x="23752" y="32"/>
                    <a:pt x="23752" y="64"/>
                  </a:cubicBezTo>
                  <a:cubicBezTo>
                    <a:pt x="23752" y="95"/>
                    <a:pt x="23784" y="127"/>
                    <a:pt x="23816" y="127"/>
                  </a:cubicBezTo>
                  <a:lnTo>
                    <a:pt x="25019" y="127"/>
                  </a:lnTo>
                  <a:cubicBezTo>
                    <a:pt x="25051" y="127"/>
                    <a:pt x="25051" y="95"/>
                    <a:pt x="25051" y="64"/>
                  </a:cubicBezTo>
                  <a:cubicBezTo>
                    <a:pt x="25051" y="32"/>
                    <a:pt x="25051" y="0"/>
                    <a:pt x="25019" y="0"/>
                  </a:cubicBezTo>
                  <a:close/>
                  <a:moveTo>
                    <a:pt x="25811" y="0"/>
                  </a:moveTo>
                  <a:cubicBezTo>
                    <a:pt x="25779" y="0"/>
                    <a:pt x="25748" y="32"/>
                    <a:pt x="25748" y="64"/>
                  </a:cubicBezTo>
                  <a:cubicBezTo>
                    <a:pt x="25748" y="95"/>
                    <a:pt x="25779" y="127"/>
                    <a:pt x="25811" y="127"/>
                  </a:cubicBezTo>
                  <a:lnTo>
                    <a:pt x="26983" y="127"/>
                  </a:lnTo>
                  <a:cubicBezTo>
                    <a:pt x="27014" y="127"/>
                    <a:pt x="27046" y="95"/>
                    <a:pt x="27046" y="64"/>
                  </a:cubicBezTo>
                  <a:cubicBezTo>
                    <a:pt x="27046" y="32"/>
                    <a:pt x="27014" y="0"/>
                    <a:pt x="26983" y="0"/>
                  </a:cubicBezTo>
                  <a:close/>
                  <a:moveTo>
                    <a:pt x="27774" y="0"/>
                  </a:moveTo>
                  <a:cubicBezTo>
                    <a:pt x="27743" y="0"/>
                    <a:pt x="27711" y="32"/>
                    <a:pt x="27711" y="64"/>
                  </a:cubicBezTo>
                  <a:cubicBezTo>
                    <a:pt x="27711" y="95"/>
                    <a:pt x="27743" y="127"/>
                    <a:pt x="27774" y="127"/>
                  </a:cubicBezTo>
                  <a:lnTo>
                    <a:pt x="28978" y="127"/>
                  </a:lnTo>
                  <a:cubicBezTo>
                    <a:pt x="29010" y="127"/>
                    <a:pt x="29010" y="95"/>
                    <a:pt x="29010" y="64"/>
                  </a:cubicBezTo>
                  <a:cubicBezTo>
                    <a:pt x="29010" y="32"/>
                    <a:pt x="29010" y="0"/>
                    <a:pt x="28978" y="0"/>
                  </a:cubicBezTo>
                  <a:close/>
                  <a:moveTo>
                    <a:pt x="29770" y="0"/>
                  </a:moveTo>
                  <a:cubicBezTo>
                    <a:pt x="29738" y="0"/>
                    <a:pt x="29706" y="32"/>
                    <a:pt x="29706" y="64"/>
                  </a:cubicBezTo>
                  <a:cubicBezTo>
                    <a:pt x="29706" y="95"/>
                    <a:pt x="29738" y="127"/>
                    <a:pt x="29770" y="127"/>
                  </a:cubicBezTo>
                  <a:lnTo>
                    <a:pt x="30941" y="127"/>
                  </a:lnTo>
                  <a:cubicBezTo>
                    <a:pt x="30973" y="127"/>
                    <a:pt x="31005" y="95"/>
                    <a:pt x="31005" y="64"/>
                  </a:cubicBezTo>
                  <a:cubicBezTo>
                    <a:pt x="31005" y="32"/>
                    <a:pt x="30973" y="0"/>
                    <a:pt x="30941" y="0"/>
                  </a:cubicBezTo>
                  <a:close/>
                  <a:moveTo>
                    <a:pt x="31733" y="0"/>
                  </a:moveTo>
                  <a:cubicBezTo>
                    <a:pt x="31701" y="0"/>
                    <a:pt x="31670" y="32"/>
                    <a:pt x="31670" y="64"/>
                  </a:cubicBezTo>
                  <a:cubicBezTo>
                    <a:pt x="31670" y="95"/>
                    <a:pt x="31701" y="127"/>
                    <a:pt x="31733" y="127"/>
                  </a:cubicBezTo>
                  <a:lnTo>
                    <a:pt x="32936" y="127"/>
                  </a:lnTo>
                  <a:cubicBezTo>
                    <a:pt x="32968" y="127"/>
                    <a:pt x="32968" y="95"/>
                    <a:pt x="32968" y="64"/>
                  </a:cubicBezTo>
                  <a:cubicBezTo>
                    <a:pt x="32968" y="32"/>
                    <a:pt x="32968" y="0"/>
                    <a:pt x="32936" y="0"/>
                  </a:cubicBezTo>
                  <a:close/>
                  <a:moveTo>
                    <a:pt x="33728" y="0"/>
                  </a:moveTo>
                  <a:cubicBezTo>
                    <a:pt x="33697" y="0"/>
                    <a:pt x="33665" y="32"/>
                    <a:pt x="33665" y="64"/>
                  </a:cubicBezTo>
                  <a:cubicBezTo>
                    <a:pt x="33665" y="95"/>
                    <a:pt x="33697" y="127"/>
                    <a:pt x="33728" y="127"/>
                  </a:cubicBezTo>
                  <a:lnTo>
                    <a:pt x="34900" y="127"/>
                  </a:lnTo>
                  <a:cubicBezTo>
                    <a:pt x="34932" y="127"/>
                    <a:pt x="34963" y="95"/>
                    <a:pt x="34963" y="64"/>
                  </a:cubicBezTo>
                  <a:cubicBezTo>
                    <a:pt x="34963" y="32"/>
                    <a:pt x="34932" y="0"/>
                    <a:pt x="34900" y="0"/>
                  </a:cubicBezTo>
                  <a:close/>
                  <a:moveTo>
                    <a:pt x="35692" y="0"/>
                  </a:moveTo>
                  <a:cubicBezTo>
                    <a:pt x="35660" y="0"/>
                    <a:pt x="35628" y="32"/>
                    <a:pt x="35628" y="64"/>
                  </a:cubicBezTo>
                  <a:cubicBezTo>
                    <a:pt x="35628" y="95"/>
                    <a:pt x="35660" y="127"/>
                    <a:pt x="35692" y="127"/>
                  </a:cubicBezTo>
                  <a:lnTo>
                    <a:pt x="36895" y="127"/>
                  </a:lnTo>
                  <a:cubicBezTo>
                    <a:pt x="36927" y="127"/>
                    <a:pt x="36927" y="95"/>
                    <a:pt x="36927" y="64"/>
                  </a:cubicBezTo>
                  <a:cubicBezTo>
                    <a:pt x="36927" y="32"/>
                    <a:pt x="36927" y="0"/>
                    <a:pt x="36895" y="0"/>
                  </a:cubicBezTo>
                  <a:close/>
                  <a:moveTo>
                    <a:pt x="37687" y="0"/>
                  </a:moveTo>
                  <a:cubicBezTo>
                    <a:pt x="37655" y="0"/>
                    <a:pt x="37624" y="32"/>
                    <a:pt x="37624" y="64"/>
                  </a:cubicBezTo>
                  <a:cubicBezTo>
                    <a:pt x="37624" y="95"/>
                    <a:pt x="37655" y="127"/>
                    <a:pt x="37687" y="127"/>
                  </a:cubicBezTo>
                  <a:lnTo>
                    <a:pt x="38859" y="127"/>
                  </a:lnTo>
                  <a:cubicBezTo>
                    <a:pt x="38890" y="127"/>
                    <a:pt x="38922" y="95"/>
                    <a:pt x="38922" y="64"/>
                  </a:cubicBezTo>
                  <a:cubicBezTo>
                    <a:pt x="38922" y="32"/>
                    <a:pt x="38890" y="0"/>
                    <a:pt x="38859" y="0"/>
                  </a:cubicBezTo>
                  <a:close/>
                  <a:moveTo>
                    <a:pt x="39650" y="0"/>
                  </a:moveTo>
                  <a:cubicBezTo>
                    <a:pt x="39619" y="0"/>
                    <a:pt x="39587" y="32"/>
                    <a:pt x="39587" y="64"/>
                  </a:cubicBezTo>
                  <a:cubicBezTo>
                    <a:pt x="39587" y="95"/>
                    <a:pt x="39619" y="127"/>
                    <a:pt x="39650" y="127"/>
                  </a:cubicBezTo>
                  <a:lnTo>
                    <a:pt x="40854" y="127"/>
                  </a:lnTo>
                  <a:cubicBezTo>
                    <a:pt x="40885" y="127"/>
                    <a:pt x="40885" y="95"/>
                    <a:pt x="40885" y="64"/>
                  </a:cubicBezTo>
                  <a:cubicBezTo>
                    <a:pt x="40885" y="32"/>
                    <a:pt x="40885" y="0"/>
                    <a:pt x="40854" y="0"/>
                  </a:cubicBezTo>
                  <a:close/>
                  <a:moveTo>
                    <a:pt x="41645" y="0"/>
                  </a:moveTo>
                  <a:cubicBezTo>
                    <a:pt x="41614" y="0"/>
                    <a:pt x="41582" y="32"/>
                    <a:pt x="41582" y="64"/>
                  </a:cubicBezTo>
                  <a:cubicBezTo>
                    <a:pt x="41582" y="95"/>
                    <a:pt x="41614" y="127"/>
                    <a:pt x="41645" y="127"/>
                  </a:cubicBezTo>
                  <a:lnTo>
                    <a:pt x="42817" y="127"/>
                  </a:lnTo>
                  <a:cubicBezTo>
                    <a:pt x="42849" y="127"/>
                    <a:pt x="42881" y="95"/>
                    <a:pt x="42881" y="64"/>
                  </a:cubicBezTo>
                  <a:cubicBezTo>
                    <a:pt x="42881" y="32"/>
                    <a:pt x="42849" y="0"/>
                    <a:pt x="42817" y="0"/>
                  </a:cubicBezTo>
                  <a:close/>
                  <a:moveTo>
                    <a:pt x="43609" y="0"/>
                  </a:moveTo>
                  <a:cubicBezTo>
                    <a:pt x="43577" y="0"/>
                    <a:pt x="43546" y="32"/>
                    <a:pt x="43546" y="64"/>
                  </a:cubicBezTo>
                  <a:cubicBezTo>
                    <a:pt x="43546" y="95"/>
                    <a:pt x="43577" y="127"/>
                    <a:pt x="43609" y="127"/>
                  </a:cubicBezTo>
                  <a:lnTo>
                    <a:pt x="44812" y="127"/>
                  </a:lnTo>
                  <a:cubicBezTo>
                    <a:pt x="44844" y="127"/>
                    <a:pt x="44844" y="95"/>
                    <a:pt x="44844" y="64"/>
                  </a:cubicBezTo>
                  <a:cubicBezTo>
                    <a:pt x="44844" y="32"/>
                    <a:pt x="44844" y="0"/>
                    <a:pt x="44812" y="0"/>
                  </a:cubicBezTo>
                  <a:close/>
                  <a:moveTo>
                    <a:pt x="45604" y="0"/>
                  </a:moveTo>
                  <a:cubicBezTo>
                    <a:pt x="45572" y="0"/>
                    <a:pt x="45541" y="32"/>
                    <a:pt x="45541" y="64"/>
                  </a:cubicBezTo>
                  <a:cubicBezTo>
                    <a:pt x="45541" y="95"/>
                    <a:pt x="45572" y="127"/>
                    <a:pt x="45604" y="127"/>
                  </a:cubicBezTo>
                  <a:lnTo>
                    <a:pt x="46776" y="127"/>
                  </a:lnTo>
                  <a:cubicBezTo>
                    <a:pt x="46808" y="127"/>
                    <a:pt x="46839" y="95"/>
                    <a:pt x="46839" y="64"/>
                  </a:cubicBezTo>
                  <a:cubicBezTo>
                    <a:pt x="46839" y="32"/>
                    <a:pt x="46808" y="0"/>
                    <a:pt x="46776" y="0"/>
                  </a:cubicBezTo>
                  <a:close/>
                  <a:moveTo>
                    <a:pt x="47568" y="0"/>
                  </a:moveTo>
                  <a:cubicBezTo>
                    <a:pt x="47536" y="0"/>
                    <a:pt x="47504" y="32"/>
                    <a:pt x="47504" y="64"/>
                  </a:cubicBezTo>
                  <a:cubicBezTo>
                    <a:pt x="47504" y="95"/>
                    <a:pt x="47536" y="127"/>
                    <a:pt x="47568" y="127"/>
                  </a:cubicBezTo>
                  <a:lnTo>
                    <a:pt x="48771" y="127"/>
                  </a:lnTo>
                  <a:cubicBezTo>
                    <a:pt x="48803" y="127"/>
                    <a:pt x="48803" y="95"/>
                    <a:pt x="48803" y="64"/>
                  </a:cubicBezTo>
                  <a:cubicBezTo>
                    <a:pt x="48803" y="32"/>
                    <a:pt x="48803" y="0"/>
                    <a:pt x="48771" y="0"/>
                  </a:cubicBezTo>
                  <a:close/>
                  <a:moveTo>
                    <a:pt x="49563" y="0"/>
                  </a:moveTo>
                  <a:cubicBezTo>
                    <a:pt x="49531" y="0"/>
                    <a:pt x="49499" y="32"/>
                    <a:pt x="49499" y="64"/>
                  </a:cubicBezTo>
                  <a:cubicBezTo>
                    <a:pt x="49499" y="95"/>
                    <a:pt x="49531" y="127"/>
                    <a:pt x="49563" y="127"/>
                  </a:cubicBezTo>
                  <a:lnTo>
                    <a:pt x="50734" y="127"/>
                  </a:lnTo>
                  <a:cubicBezTo>
                    <a:pt x="50766" y="127"/>
                    <a:pt x="50798" y="95"/>
                    <a:pt x="50798" y="64"/>
                  </a:cubicBezTo>
                  <a:cubicBezTo>
                    <a:pt x="50798" y="32"/>
                    <a:pt x="50766" y="0"/>
                    <a:pt x="50734" y="0"/>
                  </a:cubicBezTo>
                  <a:close/>
                  <a:moveTo>
                    <a:pt x="51526" y="0"/>
                  </a:moveTo>
                  <a:cubicBezTo>
                    <a:pt x="51495" y="0"/>
                    <a:pt x="51463" y="32"/>
                    <a:pt x="51463" y="64"/>
                  </a:cubicBezTo>
                  <a:cubicBezTo>
                    <a:pt x="51463" y="95"/>
                    <a:pt x="51495" y="127"/>
                    <a:pt x="51526" y="127"/>
                  </a:cubicBezTo>
                  <a:lnTo>
                    <a:pt x="52730" y="127"/>
                  </a:lnTo>
                  <a:cubicBezTo>
                    <a:pt x="52761" y="127"/>
                    <a:pt x="52761" y="95"/>
                    <a:pt x="52761" y="64"/>
                  </a:cubicBezTo>
                  <a:cubicBezTo>
                    <a:pt x="52761" y="32"/>
                    <a:pt x="52761" y="0"/>
                    <a:pt x="52730" y="0"/>
                  </a:cubicBezTo>
                  <a:close/>
                  <a:moveTo>
                    <a:pt x="53521" y="0"/>
                  </a:moveTo>
                  <a:cubicBezTo>
                    <a:pt x="53490" y="0"/>
                    <a:pt x="53458" y="32"/>
                    <a:pt x="53458" y="64"/>
                  </a:cubicBezTo>
                  <a:cubicBezTo>
                    <a:pt x="53458" y="95"/>
                    <a:pt x="53490" y="127"/>
                    <a:pt x="53521" y="127"/>
                  </a:cubicBezTo>
                  <a:lnTo>
                    <a:pt x="54693" y="127"/>
                  </a:lnTo>
                  <a:cubicBezTo>
                    <a:pt x="54725" y="127"/>
                    <a:pt x="54756" y="95"/>
                    <a:pt x="54756" y="64"/>
                  </a:cubicBezTo>
                  <a:cubicBezTo>
                    <a:pt x="54756" y="32"/>
                    <a:pt x="54725" y="0"/>
                    <a:pt x="54693" y="0"/>
                  </a:cubicBezTo>
                  <a:close/>
                  <a:moveTo>
                    <a:pt x="55485" y="0"/>
                  </a:moveTo>
                  <a:cubicBezTo>
                    <a:pt x="55453" y="0"/>
                    <a:pt x="55422" y="32"/>
                    <a:pt x="55422" y="64"/>
                  </a:cubicBezTo>
                  <a:cubicBezTo>
                    <a:pt x="55422" y="95"/>
                    <a:pt x="55453" y="127"/>
                    <a:pt x="55485" y="127"/>
                  </a:cubicBezTo>
                  <a:lnTo>
                    <a:pt x="56688" y="127"/>
                  </a:lnTo>
                  <a:cubicBezTo>
                    <a:pt x="56720" y="127"/>
                    <a:pt x="56720" y="95"/>
                    <a:pt x="56720" y="64"/>
                  </a:cubicBezTo>
                  <a:cubicBezTo>
                    <a:pt x="56720" y="32"/>
                    <a:pt x="56720" y="0"/>
                    <a:pt x="56688" y="0"/>
                  </a:cubicBezTo>
                  <a:close/>
                  <a:moveTo>
                    <a:pt x="57480" y="0"/>
                  </a:moveTo>
                  <a:cubicBezTo>
                    <a:pt x="57448" y="0"/>
                    <a:pt x="57417" y="32"/>
                    <a:pt x="57417" y="64"/>
                  </a:cubicBezTo>
                  <a:cubicBezTo>
                    <a:pt x="57417" y="95"/>
                    <a:pt x="57448" y="127"/>
                    <a:pt x="57480" y="127"/>
                  </a:cubicBezTo>
                  <a:lnTo>
                    <a:pt x="58652" y="127"/>
                  </a:lnTo>
                  <a:cubicBezTo>
                    <a:pt x="58683" y="127"/>
                    <a:pt x="58715" y="95"/>
                    <a:pt x="58715" y="64"/>
                  </a:cubicBezTo>
                  <a:cubicBezTo>
                    <a:pt x="58715" y="32"/>
                    <a:pt x="58683" y="0"/>
                    <a:pt x="58652" y="0"/>
                  </a:cubicBezTo>
                  <a:close/>
                  <a:moveTo>
                    <a:pt x="59443" y="0"/>
                  </a:moveTo>
                  <a:cubicBezTo>
                    <a:pt x="59412" y="0"/>
                    <a:pt x="59380" y="32"/>
                    <a:pt x="59380" y="64"/>
                  </a:cubicBezTo>
                  <a:cubicBezTo>
                    <a:pt x="59380" y="95"/>
                    <a:pt x="59412" y="127"/>
                    <a:pt x="59443" y="127"/>
                  </a:cubicBezTo>
                  <a:lnTo>
                    <a:pt x="60647" y="127"/>
                  </a:lnTo>
                  <a:cubicBezTo>
                    <a:pt x="60679" y="127"/>
                    <a:pt x="60679" y="95"/>
                    <a:pt x="60679" y="64"/>
                  </a:cubicBezTo>
                  <a:cubicBezTo>
                    <a:pt x="60679" y="32"/>
                    <a:pt x="60679" y="0"/>
                    <a:pt x="60647" y="0"/>
                  </a:cubicBezTo>
                  <a:close/>
                  <a:moveTo>
                    <a:pt x="61439" y="0"/>
                  </a:moveTo>
                  <a:cubicBezTo>
                    <a:pt x="61407" y="0"/>
                    <a:pt x="61375" y="32"/>
                    <a:pt x="61375" y="64"/>
                  </a:cubicBezTo>
                  <a:cubicBezTo>
                    <a:pt x="61375" y="95"/>
                    <a:pt x="61407" y="127"/>
                    <a:pt x="61439" y="127"/>
                  </a:cubicBezTo>
                  <a:lnTo>
                    <a:pt x="62610" y="127"/>
                  </a:lnTo>
                  <a:cubicBezTo>
                    <a:pt x="62642" y="127"/>
                    <a:pt x="62674" y="95"/>
                    <a:pt x="62674" y="64"/>
                  </a:cubicBezTo>
                  <a:cubicBezTo>
                    <a:pt x="62674" y="32"/>
                    <a:pt x="62642" y="0"/>
                    <a:pt x="62610" y="0"/>
                  </a:cubicBezTo>
                  <a:close/>
                  <a:moveTo>
                    <a:pt x="63402" y="0"/>
                  </a:moveTo>
                  <a:cubicBezTo>
                    <a:pt x="63370" y="0"/>
                    <a:pt x="63339" y="32"/>
                    <a:pt x="63339" y="64"/>
                  </a:cubicBezTo>
                  <a:cubicBezTo>
                    <a:pt x="63339" y="95"/>
                    <a:pt x="63370" y="127"/>
                    <a:pt x="63402" y="127"/>
                  </a:cubicBezTo>
                  <a:lnTo>
                    <a:pt x="64606" y="127"/>
                  </a:lnTo>
                  <a:cubicBezTo>
                    <a:pt x="64637" y="127"/>
                    <a:pt x="64637" y="95"/>
                    <a:pt x="64637" y="64"/>
                  </a:cubicBezTo>
                  <a:cubicBezTo>
                    <a:pt x="64637" y="32"/>
                    <a:pt x="64637" y="0"/>
                    <a:pt x="64606" y="0"/>
                  </a:cubicBezTo>
                  <a:close/>
                  <a:moveTo>
                    <a:pt x="65397" y="0"/>
                  </a:moveTo>
                  <a:cubicBezTo>
                    <a:pt x="65366" y="0"/>
                    <a:pt x="65334" y="32"/>
                    <a:pt x="65334" y="64"/>
                  </a:cubicBezTo>
                  <a:cubicBezTo>
                    <a:pt x="65334" y="95"/>
                    <a:pt x="65334" y="127"/>
                    <a:pt x="65397" y="127"/>
                  </a:cubicBezTo>
                  <a:lnTo>
                    <a:pt x="66569" y="127"/>
                  </a:lnTo>
                  <a:cubicBezTo>
                    <a:pt x="66601" y="127"/>
                    <a:pt x="66632" y="95"/>
                    <a:pt x="66632" y="64"/>
                  </a:cubicBezTo>
                  <a:cubicBezTo>
                    <a:pt x="66632" y="32"/>
                    <a:pt x="66601" y="0"/>
                    <a:pt x="66569" y="0"/>
                  </a:cubicBezTo>
                  <a:close/>
                  <a:moveTo>
                    <a:pt x="67361" y="0"/>
                  </a:moveTo>
                  <a:cubicBezTo>
                    <a:pt x="67329" y="0"/>
                    <a:pt x="67297" y="32"/>
                    <a:pt x="67297" y="64"/>
                  </a:cubicBezTo>
                  <a:cubicBezTo>
                    <a:pt x="67297" y="95"/>
                    <a:pt x="67329" y="127"/>
                    <a:pt x="67361" y="127"/>
                  </a:cubicBezTo>
                  <a:lnTo>
                    <a:pt x="68564" y="127"/>
                  </a:lnTo>
                  <a:cubicBezTo>
                    <a:pt x="68596" y="127"/>
                    <a:pt x="68596" y="95"/>
                    <a:pt x="68596" y="64"/>
                  </a:cubicBezTo>
                  <a:cubicBezTo>
                    <a:pt x="68596" y="32"/>
                    <a:pt x="68596" y="0"/>
                    <a:pt x="68564" y="0"/>
                  </a:cubicBezTo>
                  <a:close/>
                  <a:moveTo>
                    <a:pt x="69356" y="0"/>
                  </a:moveTo>
                  <a:cubicBezTo>
                    <a:pt x="69324" y="0"/>
                    <a:pt x="69293" y="32"/>
                    <a:pt x="69293" y="64"/>
                  </a:cubicBezTo>
                  <a:cubicBezTo>
                    <a:pt x="69293" y="95"/>
                    <a:pt x="69293" y="127"/>
                    <a:pt x="69356" y="127"/>
                  </a:cubicBezTo>
                  <a:lnTo>
                    <a:pt x="70528" y="127"/>
                  </a:lnTo>
                  <a:cubicBezTo>
                    <a:pt x="70559" y="127"/>
                    <a:pt x="70591" y="95"/>
                    <a:pt x="70591" y="64"/>
                  </a:cubicBezTo>
                  <a:cubicBezTo>
                    <a:pt x="70591" y="32"/>
                    <a:pt x="70559" y="0"/>
                    <a:pt x="70528" y="0"/>
                  </a:cubicBezTo>
                  <a:close/>
                  <a:moveTo>
                    <a:pt x="71319" y="0"/>
                  </a:moveTo>
                  <a:cubicBezTo>
                    <a:pt x="71288" y="0"/>
                    <a:pt x="71256" y="32"/>
                    <a:pt x="71256" y="64"/>
                  </a:cubicBezTo>
                  <a:cubicBezTo>
                    <a:pt x="71256" y="95"/>
                    <a:pt x="71288" y="127"/>
                    <a:pt x="71319" y="127"/>
                  </a:cubicBezTo>
                  <a:lnTo>
                    <a:pt x="72523" y="127"/>
                  </a:lnTo>
                  <a:cubicBezTo>
                    <a:pt x="72554" y="127"/>
                    <a:pt x="72554" y="95"/>
                    <a:pt x="72554" y="64"/>
                  </a:cubicBezTo>
                  <a:cubicBezTo>
                    <a:pt x="72554" y="32"/>
                    <a:pt x="72554" y="0"/>
                    <a:pt x="72523" y="0"/>
                  </a:cubicBezTo>
                  <a:close/>
                  <a:moveTo>
                    <a:pt x="73315" y="0"/>
                  </a:moveTo>
                  <a:cubicBezTo>
                    <a:pt x="73283" y="0"/>
                    <a:pt x="73251" y="32"/>
                    <a:pt x="73251" y="64"/>
                  </a:cubicBezTo>
                  <a:cubicBezTo>
                    <a:pt x="73251" y="95"/>
                    <a:pt x="73251" y="127"/>
                    <a:pt x="73315" y="127"/>
                  </a:cubicBezTo>
                  <a:lnTo>
                    <a:pt x="74486" y="127"/>
                  </a:lnTo>
                  <a:cubicBezTo>
                    <a:pt x="74518" y="127"/>
                    <a:pt x="74550" y="95"/>
                    <a:pt x="74550" y="64"/>
                  </a:cubicBezTo>
                  <a:cubicBezTo>
                    <a:pt x="74550" y="32"/>
                    <a:pt x="74518" y="0"/>
                    <a:pt x="74486" y="0"/>
                  </a:cubicBezTo>
                  <a:close/>
                  <a:moveTo>
                    <a:pt x="75278" y="0"/>
                  </a:moveTo>
                  <a:cubicBezTo>
                    <a:pt x="75246" y="0"/>
                    <a:pt x="75215" y="32"/>
                    <a:pt x="75215" y="64"/>
                  </a:cubicBezTo>
                  <a:cubicBezTo>
                    <a:pt x="75215" y="95"/>
                    <a:pt x="75246" y="127"/>
                    <a:pt x="75278" y="127"/>
                  </a:cubicBezTo>
                  <a:lnTo>
                    <a:pt x="76481" y="127"/>
                  </a:lnTo>
                  <a:cubicBezTo>
                    <a:pt x="76513" y="127"/>
                    <a:pt x="76513" y="95"/>
                    <a:pt x="76513" y="64"/>
                  </a:cubicBezTo>
                  <a:cubicBezTo>
                    <a:pt x="76513" y="32"/>
                    <a:pt x="76513" y="0"/>
                    <a:pt x="76481" y="0"/>
                  </a:cubicBezTo>
                  <a:close/>
                  <a:moveTo>
                    <a:pt x="77273" y="0"/>
                  </a:moveTo>
                  <a:cubicBezTo>
                    <a:pt x="77242" y="0"/>
                    <a:pt x="77210" y="32"/>
                    <a:pt x="77210" y="64"/>
                  </a:cubicBezTo>
                  <a:cubicBezTo>
                    <a:pt x="77210" y="95"/>
                    <a:pt x="77210" y="127"/>
                    <a:pt x="77273" y="127"/>
                  </a:cubicBezTo>
                  <a:lnTo>
                    <a:pt x="78445" y="127"/>
                  </a:lnTo>
                  <a:cubicBezTo>
                    <a:pt x="78477" y="127"/>
                    <a:pt x="78508" y="95"/>
                    <a:pt x="78508" y="64"/>
                  </a:cubicBezTo>
                  <a:cubicBezTo>
                    <a:pt x="78508" y="32"/>
                    <a:pt x="78477" y="0"/>
                    <a:pt x="78445" y="0"/>
                  </a:cubicBezTo>
                  <a:close/>
                  <a:moveTo>
                    <a:pt x="79237" y="0"/>
                  </a:moveTo>
                  <a:cubicBezTo>
                    <a:pt x="79205" y="0"/>
                    <a:pt x="79173" y="32"/>
                    <a:pt x="79173" y="64"/>
                  </a:cubicBezTo>
                  <a:cubicBezTo>
                    <a:pt x="79173" y="95"/>
                    <a:pt x="79205" y="127"/>
                    <a:pt x="79237" y="127"/>
                  </a:cubicBezTo>
                  <a:lnTo>
                    <a:pt x="80440" y="127"/>
                  </a:lnTo>
                  <a:cubicBezTo>
                    <a:pt x="80472" y="127"/>
                    <a:pt x="80472" y="95"/>
                    <a:pt x="80472" y="64"/>
                  </a:cubicBezTo>
                  <a:cubicBezTo>
                    <a:pt x="80472" y="32"/>
                    <a:pt x="80472" y="0"/>
                    <a:pt x="80440" y="0"/>
                  </a:cubicBezTo>
                  <a:close/>
                  <a:moveTo>
                    <a:pt x="81232" y="0"/>
                  </a:moveTo>
                  <a:cubicBezTo>
                    <a:pt x="81200" y="0"/>
                    <a:pt x="81168" y="32"/>
                    <a:pt x="81168" y="64"/>
                  </a:cubicBezTo>
                  <a:cubicBezTo>
                    <a:pt x="81168" y="95"/>
                    <a:pt x="81168" y="127"/>
                    <a:pt x="81232" y="127"/>
                  </a:cubicBezTo>
                  <a:lnTo>
                    <a:pt x="82404" y="127"/>
                  </a:lnTo>
                  <a:cubicBezTo>
                    <a:pt x="82435" y="127"/>
                    <a:pt x="82467" y="95"/>
                    <a:pt x="82467" y="64"/>
                  </a:cubicBezTo>
                  <a:cubicBezTo>
                    <a:pt x="82467" y="32"/>
                    <a:pt x="82435" y="0"/>
                    <a:pt x="82404" y="0"/>
                  </a:cubicBezTo>
                  <a:close/>
                  <a:moveTo>
                    <a:pt x="83195" y="0"/>
                  </a:moveTo>
                  <a:cubicBezTo>
                    <a:pt x="83164" y="0"/>
                    <a:pt x="83132" y="32"/>
                    <a:pt x="83132" y="64"/>
                  </a:cubicBezTo>
                  <a:cubicBezTo>
                    <a:pt x="83132" y="95"/>
                    <a:pt x="83164" y="127"/>
                    <a:pt x="83195" y="127"/>
                  </a:cubicBezTo>
                  <a:lnTo>
                    <a:pt x="84399" y="127"/>
                  </a:lnTo>
                  <a:cubicBezTo>
                    <a:pt x="84430" y="127"/>
                    <a:pt x="84430" y="95"/>
                    <a:pt x="84430" y="64"/>
                  </a:cubicBezTo>
                  <a:cubicBezTo>
                    <a:pt x="84430" y="32"/>
                    <a:pt x="84430" y="0"/>
                    <a:pt x="84399" y="0"/>
                  </a:cubicBezTo>
                  <a:close/>
                  <a:moveTo>
                    <a:pt x="85190" y="0"/>
                  </a:moveTo>
                  <a:cubicBezTo>
                    <a:pt x="85159" y="0"/>
                    <a:pt x="85127" y="32"/>
                    <a:pt x="85127" y="64"/>
                  </a:cubicBezTo>
                  <a:cubicBezTo>
                    <a:pt x="85127" y="95"/>
                    <a:pt x="85127" y="127"/>
                    <a:pt x="85190" y="127"/>
                  </a:cubicBezTo>
                  <a:lnTo>
                    <a:pt x="86362" y="127"/>
                  </a:lnTo>
                  <a:cubicBezTo>
                    <a:pt x="86394" y="127"/>
                    <a:pt x="86426" y="95"/>
                    <a:pt x="86426" y="64"/>
                  </a:cubicBezTo>
                  <a:cubicBezTo>
                    <a:pt x="86426" y="32"/>
                    <a:pt x="86394" y="0"/>
                    <a:pt x="86362" y="0"/>
                  </a:cubicBezTo>
                  <a:close/>
                  <a:moveTo>
                    <a:pt x="87154" y="0"/>
                  </a:moveTo>
                  <a:cubicBezTo>
                    <a:pt x="87122" y="0"/>
                    <a:pt x="87091" y="32"/>
                    <a:pt x="87091" y="64"/>
                  </a:cubicBezTo>
                  <a:cubicBezTo>
                    <a:pt x="87091" y="95"/>
                    <a:pt x="87122" y="127"/>
                    <a:pt x="87154" y="127"/>
                  </a:cubicBezTo>
                  <a:lnTo>
                    <a:pt x="88357" y="127"/>
                  </a:lnTo>
                  <a:cubicBezTo>
                    <a:pt x="88389" y="127"/>
                    <a:pt x="88389" y="95"/>
                    <a:pt x="88389" y="64"/>
                  </a:cubicBezTo>
                  <a:cubicBezTo>
                    <a:pt x="88389" y="32"/>
                    <a:pt x="88389" y="0"/>
                    <a:pt x="88357" y="0"/>
                  </a:cubicBezTo>
                  <a:close/>
                  <a:moveTo>
                    <a:pt x="89149" y="0"/>
                  </a:moveTo>
                  <a:cubicBezTo>
                    <a:pt x="89117" y="0"/>
                    <a:pt x="89086" y="32"/>
                    <a:pt x="89086" y="64"/>
                  </a:cubicBezTo>
                  <a:cubicBezTo>
                    <a:pt x="89086" y="95"/>
                    <a:pt x="89086" y="127"/>
                    <a:pt x="89149" y="127"/>
                  </a:cubicBezTo>
                  <a:lnTo>
                    <a:pt x="90321" y="127"/>
                  </a:lnTo>
                  <a:cubicBezTo>
                    <a:pt x="90352" y="127"/>
                    <a:pt x="90384" y="95"/>
                    <a:pt x="90384" y="64"/>
                  </a:cubicBezTo>
                  <a:cubicBezTo>
                    <a:pt x="90384" y="32"/>
                    <a:pt x="90352" y="0"/>
                    <a:pt x="90321" y="0"/>
                  </a:cubicBezTo>
                  <a:close/>
                  <a:moveTo>
                    <a:pt x="91113" y="0"/>
                  </a:moveTo>
                  <a:cubicBezTo>
                    <a:pt x="91081" y="0"/>
                    <a:pt x="91049" y="32"/>
                    <a:pt x="91049" y="64"/>
                  </a:cubicBezTo>
                  <a:cubicBezTo>
                    <a:pt x="91049" y="95"/>
                    <a:pt x="91081" y="127"/>
                    <a:pt x="91113" y="127"/>
                  </a:cubicBezTo>
                  <a:lnTo>
                    <a:pt x="92316" y="127"/>
                  </a:lnTo>
                  <a:cubicBezTo>
                    <a:pt x="92348" y="127"/>
                    <a:pt x="92348" y="95"/>
                    <a:pt x="92348" y="64"/>
                  </a:cubicBezTo>
                  <a:cubicBezTo>
                    <a:pt x="92348" y="32"/>
                    <a:pt x="92348" y="0"/>
                    <a:pt x="92316" y="0"/>
                  </a:cubicBezTo>
                  <a:close/>
                  <a:moveTo>
                    <a:pt x="93108" y="0"/>
                  </a:moveTo>
                  <a:cubicBezTo>
                    <a:pt x="93076" y="0"/>
                    <a:pt x="93044" y="32"/>
                    <a:pt x="93044" y="64"/>
                  </a:cubicBezTo>
                  <a:cubicBezTo>
                    <a:pt x="93044" y="95"/>
                    <a:pt x="93044" y="127"/>
                    <a:pt x="93108" y="127"/>
                  </a:cubicBezTo>
                  <a:lnTo>
                    <a:pt x="94279" y="127"/>
                  </a:lnTo>
                  <a:cubicBezTo>
                    <a:pt x="94311" y="127"/>
                    <a:pt x="94343" y="95"/>
                    <a:pt x="94343" y="64"/>
                  </a:cubicBezTo>
                  <a:cubicBezTo>
                    <a:pt x="94343" y="32"/>
                    <a:pt x="94311" y="0"/>
                    <a:pt x="94279" y="0"/>
                  </a:cubicBezTo>
                  <a:close/>
                  <a:moveTo>
                    <a:pt x="95071" y="0"/>
                  </a:moveTo>
                  <a:cubicBezTo>
                    <a:pt x="95040" y="0"/>
                    <a:pt x="95008" y="32"/>
                    <a:pt x="95008" y="64"/>
                  </a:cubicBezTo>
                  <a:cubicBezTo>
                    <a:pt x="95008" y="95"/>
                    <a:pt x="95040" y="127"/>
                    <a:pt x="95071" y="127"/>
                  </a:cubicBezTo>
                  <a:lnTo>
                    <a:pt x="96275" y="127"/>
                  </a:lnTo>
                  <a:cubicBezTo>
                    <a:pt x="96306" y="127"/>
                    <a:pt x="96306" y="95"/>
                    <a:pt x="96306" y="64"/>
                  </a:cubicBezTo>
                  <a:cubicBezTo>
                    <a:pt x="96306" y="32"/>
                    <a:pt x="96306" y="0"/>
                    <a:pt x="96275" y="0"/>
                  </a:cubicBezTo>
                  <a:close/>
                  <a:moveTo>
                    <a:pt x="97066" y="0"/>
                  </a:moveTo>
                  <a:cubicBezTo>
                    <a:pt x="97035" y="0"/>
                    <a:pt x="97003" y="32"/>
                    <a:pt x="97003" y="64"/>
                  </a:cubicBezTo>
                  <a:cubicBezTo>
                    <a:pt x="97003" y="95"/>
                    <a:pt x="97003" y="127"/>
                    <a:pt x="97066" y="127"/>
                  </a:cubicBezTo>
                  <a:lnTo>
                    <a:pt x="98238" y="127"/>
                  </a:lnTo>
                  <a:cubicBezTo>
                    <a:pt x="98270" y="127"/>
                    <a:pt x="98301" y="95"/>
                    <a:pt x="98301" y="64"/>
                  </a:cubicBezTo>
                  <a:cubicBezTo>
                    <a:pt x="98301" y="32"/>
                    <a:pt x="98270" y="0"/>
                    <a:pt x="98238" y="0"/>
                  </a:cubicBezTo>
                  <a:close/>
                  <a:moveTo>
                    <a:pt x="99030" y="0"/>
                  </a:moveTo>
                  <a:cubicBezTo>
                    <a:pt x="98998" y="0"/>
                    <a:pt x="98966" y="32"/>
                    <a:pt x="98966" y="64"/>
                  </a:cubicBezTo>
                  <a:cubicBezTo>
                    <a:pt x="98966" y="95"/>
                    <a:pt x="98998" y="127"/>
                    <a:pt x="99030" y="127"/>
                  </a:cubicBezTo>
                  <a:lnTo>
                    <a:pt x="100233" y="127"/>
                  </a:lnTo>
                  <a:cubicBezTo>
                    <a:pt x="100265" y="127"/>
                    <a:pt x="100265" y="95"/>
                    <a:pt x="100265" y="64"/>
                  </a:cubicBezTo>
                  <a:cubicBezTo>
                    <a:pt x="100265" y="32"/>
                    <a:pt x="100265" y="0"/>
                    <a:pt x="100233" y="0"/>
                  </a:cubicBezTo>
                  <a:close/>
                  <a:moveTo>
                    <a:pt x="101025" y="0"/>
                  </a:moveTo>
                  <a:cubicBezTo>
                    <a:pt x="100993" y="0"/>
                    <a:pt x="100962" y="32"/>
                    <a:pt x="100962" y="64"/>
                  </a:cubicBezTo>
                  <a:cubicBezTo>
                    <a:pt x="100962" y="95"/>
                    <a:pt x="100962" y="127"/>
                    <a:pt x="101025" y="127"/>
                  </a:cubicBezTo>
                  <a:lnTo>
                    <a:pt x="102197" y="127"/>
                  </a:lnTo>
                  <a:cubicBezTo>
                    <a:pt x="102228" y="127"/>
                    <a:pt x="102260" y="95"/>
                    <a:pt x="102260" y="64"/>
                  </a:cubicBezTo>
                  <a:cubicBezTo>
                    <a:pt x="102260" y="32"/>
                    <a:pt x="102228" y="0"/>
                    <a:pt x="102197" y="0"/>
                  </a:cubicBezTo>
                  <a:close/>
                  <a:moveTo>
                    <a:pt x="102988" y="0"/>
                  </a:moveTo>
                  <a:cubicBezTo>
                    <a:pt x="102957" y="0"/>
                    <a:pt x="102925" y="32"/>
                    <a:pt x="102925" y="64"/>
                  </a:cubicBezTo>
                  <a:cubicBezTo>
                    <a:pt x="102925" y="95"/>
                    <a:pt x="102957" y="127"/>
                    <a:pt x="102988" y="127"/>
                  </a:cubicBezTo>
                  <a:lnTo>
                    <a:pt x="104192" y="127"/>
                  </a:lnTo>
                  <a:cubicBezTo>
                    <a:pt x="104224" y="127"/>
                    <a:pt x="104224" y="95"/>
                    <a:pt x="104224" y="64"/>
                  </a:cubicBezTo>
                  <a:cubicBezTo>
                    <a:pt x="104224" y="32"/>
                    <a:pt x="104224" y="0"/>
                    <a:pt x="104192" y="0"/>
                  </a:cubicBezTo>
                  <a:close/>
                  <a:moveTo>
                    <a:pt x="104984" y="0"/>
                  </a:moveTo>
                  <a:cubicBezTo>
                    <a:pt x="104952" y="0"/>
                    <a:pt x="104920" y="32"/>
                    <a:pt x="104920" y="64"/>
                  </a:cubicBezTo>
                  <a:cubicBezTo>
                    <a:pt x="104920" y="95"/>
                    <a:pt x="104920" y="127"/>
                    <a:pt x="104984" y="127"/>
                  </a:cubicBezTo>
                  <a:lnTo>
                    <a:pt x="106155" y="127"/>
                  </a:lnTo>
                  <a:cubicBezTo>
                    <a:pt x="106187" y="127"/>
                    <a:pt x="106219" y="95"/>
                    <a:pt x="106219" y="64"/>
                  </a:cubicBezTo>
                  <a:cubicBezTo>
                    <a:pt x="106219" y="32"/>
                    <a:pt x="106187" y="0"/>
                    <a:pt x="106155" y="0"/>
                  </a:cubicBezTo>
                  <a:close/>
                  <a:moveTo>
                    <a:pt x="106947" y="0"/>
                  </a:moveTo>
                  <a:cubicBezTo>
                    <a:pt x="106915" y="0"/>
                    <a:pt x="106884" y="32"/>
                    <a:pt x="106884" y="64"/>
                  </a:cubicBezTo>
                  <a:cubicBezTo>
                    <a:pt x="106884" y="95"/>
                    <a:pt x="106915" y="127"/>
                    <a:pt x="106947" y="127"/>
                  </a:cubicBezTo>
                  <a:lnTo>
                    <a:pt x="108151" y="127"/>
                  </a:lnTo>
                  <a:cubicBezTo>
                    <a:pt x="108182" y="127"/>
                    <a:pt x="108182" y="95"/>
                    <a:pt x="108182" y="64"/>
                  </a:cubicBezTo>
                  <a:cubicBezTo>
                    <a:pt x="108182" y="32"/>
                    <a:pt x="108182" y="0"/>
                    <a:pt x="108151" y="0"/>
                  </a:cubicBezTo>
                  <a:close/>
                  <a:moveTo>
                    <a:pt x="108942" y="0"/>
                  </a:moveTo>
                  <a:cubicBezTo>
                    <a:pt x="108911" y="0"/>
                    <a:pt x="108879" y="32"/>
                    <a:pt x="108879" y="64"/>
                  </a:cubicBezTo>
                  <a:cubicBezTo>
                    <a:pt x="108879" y="95"/>
                    <a:pt x="108879" y="127"/>
                    <a:pt x="108942" y="127"/>
                  </a:cubicBezTo>
                  <a:lnTo>
                    <a:pt x="110114" y="127"/>
                  </a:lnTo>
                  <a:cubicBezTo>
                    <a:pt x="110146" y="127"/>
                    <a:pt x="110177" y="95"/>
                    <a:pt x="110177" y="64"/>
                  </a:cubicBezTo>
                  <a:cubicBezTo>
                    <a:pt x="110177" y="32"/>
                    <a:pt x="110146" y="0"/>
                    <a:pt x="110114" y="0"/>
                  </a:cubicBezTo>
                  <a:close/>
                  <a:moveTo>
                    <a:pt x="110906" y="0"/>
                  </a:moveTo>
                  <a:cubicBezTo>
                    <a:pt x="110874" y="0"/>
                    <a:pt x="110842" y="32"/>
                    <a:pt x="110842" y="64"/>
                  </a:cubicBezTo>
                  <a:cubicBezTo>
                    <a:pt x="110842" y="95"/>
                    <a:pt x="110874" y="127"/>
                    <a:pt x="110906" y="127"/>
                  </a:cubicBezTo>
                  <a:lnTo>
                    <a:pt x="112109" y="127"/>
                  </a:lnTo>
                  <a:cubicBezTo>
                    <a:pt x="112141" y="127"/>
                    <a:pt x="112141" y="95"/>
                    <a:pt x="112141" y="64"/>
                  </a:cubicBezTo>
                  <a:cubicBezTo>
                    <a:pt x="112141" y="32"/>
                    <a:pt x="112141" y="0"/>
                    <a:pt x="112109" y="0"/>
                  </a:cubicBezTo>
                  <a:close/>
                  <a:moveTo>
                    <a:pt x="112901" y="0"/>
                  </a:moveTo>
                  <a:cubicBezTo>
                    <a:pt x="112869" y="0"/>
                    <a:pt x="112838" y="32"/>
                    <a:pt x="112838" y="64"/>
                  </a:cubicBezTo>
                  <a:cubicBezTo>
                    <a:pt x="112838" y="95"/>
                    <a:pt x="112838" y="127"/>
                    <a:pt x="112901" y="127"/>
                  </a:cubicBezTo>
                  <a:lnTo>
                    <a:pt x="114073" y="127"/>
                  </a:lnTo>
                  <a:cubicBezTo>
                    <a:pt x="114104" y="127"/>
                    <a:pt x="114136" y="95"/>
                    <a:pt x="114136" y="64"/>
                  </a:cubicBezTo>
                  <a:cubicBezTo>
                    <a:pt x="114136" y="32"/>
                    <a:pt x="114104" y="0"/>
                    <a:pt x="114073" y="0"/>
                  </a:cubicBezTo>
                  <a:close/>
                  <a:moveTo>
                    <a:pt x="114864" y="0"/>
                  </a:moveTo>
                  <a:cubicBezTo>
                    <a:pt x="114833" y="0"/>
                    <a:pt x="114801" y="32"/>
                    <a:pt x="114801" y="64"/>
                  </a:cubicBezTo>
                  <a:cubicBezTo>
                    <a:pt x="114801" y="95"/>
                    <a:pt x="114833" y="127"/>
                    <a:pt x="114864" y="127"/>
                  </a:cubicBezTo>
                  <a:lnTo>
                    <a:pt x="116068" y="127"/>
                  </a:lnTo>
                  <a:cubicBezTo>
                    <a:pt x="116099" y="127"/>
                    <a:pt x="116099" y="95"/>
                    <a:pt x="116099" y="64"/>
                  </a:cubicBezTo>
                  <a:cubicBezTo>
                    <a:pt x="116099" y="32"/>
                    <a:pt x="116099" y="0"/>
                    <a:pt x="116068" y="0"/>
                  </a:cubicBezTo>
                  <a:close/>
                  <a:moveTo>
                    <a:pt x="116860" y="0"/>
                  </a:moveTo>
                  <a:cubicBezTo>
                    <a:pt x="116828" y="0"/>
                    <a:pt x="116796" y="32"/>
                    <a:pt x="116796" y="64"/>
                  </a:cubicBezTo>
                  <a:cubicBezTo>
                    <a:pt x="116796" y="95"/>
                    <a:pt x="116796" y="127"/>
                    <a:pt x="116860" y="127"/>
                  </a:cubicBezTo>
                  <a:lnTo>
                    <a:pt x="118031" y="127"/>
                  </a:lnTo>
                  <a:cubicBezTo>
                    <a:pt x="118063" y="127"/>
                    <a:pt x="118095" y="95"/>
                    <a:pt x="118095" y="64"/>
                  </a:cubicBezTo>
                  <a:cubicBezTo>
                    <a:pt x="118095" y="32"/>
                    <a:pt x="118063" y="0"/>
                    <a:pt x="118031" y="0"/>
                  </a:cubicBezTo>
                  <a:close/>
                  <a:moveTo>
                    <a:pt x="118823" y="0"/>
                  </a:moveTo>
                  <a:cubicBezTo>
                    <a:pt x="118791" y="0"/>
                    <a:pt x="118760" y="32"/>
                    <a:pt x="118760" y="64"/>
                  </a:cubicBezTo>
                  <a:cubicBezTo>
                    <a:pt x="118760" y="95"/>
                    <a:pt x="118791" y="127"/>
                    <a:pt x="118823" y="127"/>
                  </a:cubicBezTo>
                  <a:lnTo>
                    <a:pt x="120026" y="127"/>
                  </a:lnTo>
                  <a:cubicBezTo>
                    <a:pt x="120058" y="127"/>
                    <a:pt x="120058" y="95"/>
                    <a:pt x="120058" y="64"/>
                  </a:cubicBezTo>
                  <a:cubicBezTo>
                    <a:pt x="120058" y="32"/>
                    <a:pt x="120058" y="0"/>
                    <a:pt x="120026" y="0"/>
                  </a:cubicBezTo>
                  <a:close/>
                  <a:moveTo>
                    <a:pt x="120818" y="0"/>
                  </a:moveTo>
                  <a:cubicBezTo>
                    <a:pt x="120786" y="0"/>
                    <a:pt x="120755" y="32"/>
                    <a:pt x="120755" y="64"/>
                  </a:cubicBezTo>
                  <a:cubicBezTo>
                    <a:pt x="120755" y="95"/>
                    <a:pt x="120786" y="127"/>
                    <a:pt x="120818" y="127"/>
                  </a:cubicBezTo>
                  <a:lnTo>
                    <a:pt x="121990" y="127"/>
                  </a:lnTo>
                  <a:cubicBezTo>
                    <a:pt x="122022" y="127"/>
                    <a:pt x="122053" y="95"/>
                    <a:pt x="122053" y="64"/>
                  </a:cubicBezTo>
                  <a:cubicBezTo>
                    <a:pt x="122053" y="32"/>
                    <a:pt x="122022" y="0"/>
                    <a:pt x="121990" y="0"/>
                  </a:cubicBezTo>
                  <a:close/>
                  <a:moveTo>
                    <a:pt x="122782" y="0"/>
                  </a:moveTo>
                  <a:cubicBezTo>
                    <a:pt x="122750" y="0"/>
                    <a:pt x="122718" y="32"/>
                    <a:pt x="122718" y="64"/>
                  </a:cubicBezTo>
                  <a:cubicBezTo>
                    <a:pt x="122718" y="95"/>
                    <a:pt x="122750" y="127"/>
                    <a:pt x="122782" y="127"/>
                  </a:cubicBezTo>
                  <a:lnTo>
                    <a:pt x="123985" y="127"/>
                  </a:lnTo>
                  <a:cubicBezTo>
                    <a:pt x="124017" y="127"/>
                    <a:pt x="124017" y="95"/>
                    <a:pt x="124017" y="64"/>
                  </a:cubicBezTo>
                  <a:cubicBezTo>
                    <a:pt x="124017" y="32"/>
                    <a:pt x="124017" y="0"/>
                    <a:pt x="123985" y="0"/>
                  </a:cubicBezTo>
                  <a:close/>
                  <a:moveTo>
                    <a:pt x="124777" y="0"/>
                  </a:moveTo>
                  <a:cubicBezTo>
                    <a:pt x="124745" y="0"/>
                    <a:pt x="124713" y="32"/>
                    <a:pt x="124713" y="64"/>
                  </a:cubicBezTo>
                  <a:cubicBezTo>
                    <a:pt x="124713" y="95"/>
                    <a:pt x="124745" y="127"/>
                    <a:pt x="124777" y="127"/>
                  </a:cubicBezTo>
                  <a:lnTo>
                    <a:pt x="125949" y="127"/>
                  </a:lnTo>
                  <a:cubicBezTo>
                    <a:pt x="125980" y="127"/>
                    <a:pt x="126012" y="95"/>
                    <a:pt x="126012" y="64"/>
                  </a:cubicBezTo>
                  <a:cubicBezTo>
                    <a:pt x="126012" y="32"/>
                    <a:pt x="125980" y="0"/>
                    <a:pt x="125949" y="0"/>
                  </a:cubicBezTo>
                  <a:close/>
                  <a:moveTo>
                    <a:pt x="126740" y="0"/>
                  </a:moveTo>
                  <a:cubicBezTo>
                    <a:pt x="126709" y="0"/>
                    <a:pt x="126677" y="32"/>
                    <a:pt x="126677" y="64"/>
                  </a:cubicBezTo>
                  <a:cubicBezTo>
                    <a:pt x="126677" y="95"/>
                    <a:pt x="126709" y="127"/>
                    <a:pt x="126740" y="127"/>
                  </a:cubicBezTo>
                  <a:lnTo>
                    <a:pt x="127944" y="127"/>
                  </a:lnTo>
                  <a:cubicBezTo>
                    <a:pt x="127975" y="127"/>
                    <a:pt x="127975" y="95"/>
                    <a:pt x="127975" y="64"/>
                  </a:cubicBezTo>
                  <a:cubicBezTo>
                    <a:pt x="127975" y="32"/>
                    <a:pt x="127975" y="0"/>
                    <a:pt x="127944" y="0"/>
                  </a:cubicBezTo>
                  <a:close/>
                  <a:moveTo>
                    <a:pt x="128735" y="0"/>
                  </a:moveTo>
                  <a:cubicBezTo>
                    <a:pt x="128704" y="0"/>
                    <a:pt x="128672" y="32"/>
                    <a:pt x="128672" y="64"/>
                  </a:cubicBezTo>
                  <a:cubicBezTo>
                    <a:pt x="128672" y="95"/>
                    <a:pt x="128704" y="127"/>
                    <a:pt x="128735" y="127"/>
                  </a:cubicBezTo>
                  <a:lnTo>
                    <a:pt x="129907" y="127"/>
                  </a:lnTo>
                  <a:cubicBezTo>
                    <a:pt x="129939" y="127"/>
                    <a:pt x="129971" y="95"/>
                    <a:pt x="129971" y="64"/>
                  </a:cubicBezTo>
                  <a:cubicBezTo>
                    <a:pt x="129971" y="32"/>
                    <a:pt x="129939" y="0"/>
                    <a:pt x="129907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4453689" y="2843322"/>
              <a:ext cx="4215284" cy="4246"/>
            </a:xfrm>
            <a:custGeom>
              <a:avLst/>
              <a:gdLst/>
              <a:ahLst/>
              <a:cxnLst/>
              <a:rect l="l" t="t" r="r" b="b"/>
              <a:pathLst>
                <a:path w="129971" h="128" extrusionOk="0">
                  <a:moveTo>
                    <a:pt x="64" y="1"/>
                  </a:moveTo>
                  <a:cubicBezTo>
                    <a:pt x="32" y="1"/>
                    <a:pt x="1" y="32"/>
                    <a:pt x="1" y="64"/>
                  </a:cubicBezTo>
                  <a:cubicBezTo>
                    <a:pt x="1" y="96"/>
                    <a:pt x="32" y="127"/>
                    <a:pt x="64" y="127"/>
                  </a:cubicBezTo>
                  <a:lnTo>
                    <a:pt x="1267" y="127"/>
                  </a:lnTo>
                  <a:cubicBezTo>
                    <a:pt x="1299" y="127"/>
                    <a:pt x="1299" y="96"/>
                    <a:pt x="1299" y="64"/>
                  </a:cubicBezTo>
                  <a:cubicBezTo>
                    <a:pt x="1299" y="32"/>
                    <a:pt x="1299" y="1"/>
                    <a:pt x="1267" y="1"/>
                  </a:cubicBezTo>
                  <a:close/>
                  <a:moveTo>
                    <a:pt x="2059" y="1"/>
                  </a:moveTo>
                  <a:cubicBezTo>
                    <a:pt x="2027" y="1"/>
                    <a:pt x="1996" y="32"/>
                    <a:pt x="1996" y="64"/>
                  </a:cubicBezTo>
                  <a:cubicBezTo>
                    <a:pt x="1996" y="96"/>
                    <a:pt x="2027" y="127"/>
                    <a:pt x="2059" y="127"/>
                  </a:cubicBezTo>
                  <a:lnTo>
                    <a:pt x="3231" y="127"/>
                  </a:lnTo>
                  <a:cubicBezTo>
                    <a:pt x="3263" y="127"/>
                    <a:pt x="3294" y="96"/>
                    <a:pt x="3294" y="64"/>
                  </a:cubicBezTo>
                  <a:cubicBezTo>
                    <a:pt x="3294" y="32"/>
                    <a:pt x="3263" y="1"/>
                    <a:pt x="3231" y="1"/>
                  </a:cubicBezTo>
                  <a:close/>
                  <a:moveTo>
                    <a:pt x="4023" y="1"/>
                  </a:moveTo>
                  <a:cubicBezTo>
                    <a:pt x="3991" y="1"/>
                    <a:pt x="3959" y="32"/>
                    <a:pt x="3959" y="64"/>
                  </a:cubicBezTo>
                  <a:cubicBezTo>
                    <a:pt x="3959" y="96"/>
                    <a:pt x="3991" y="127"/>
                    <a:pt x="4023" y="127"/>
                  </a:cubicBezTo>
                  <a:lnTo>
                    <a:pt x="5226" y="127"/>
                  </a:lnTo>
                  <a:cubicBezTo>
                    <a:pt x="5258" y="127"/>
                    <a:pt x="5258" y="96"/>
                    <a:pt x="5258" y="64"/>
                  </a:cubicBezTo>
                  <a:cubicBezTo>
                    <a:pt x="5258" y="32"/>
                    <a:pt x="5258" y="1"/>
                    <a:pt x="5226" y="1"/>
                  </a:cubicBezTo>
                  <a:close/>
                  <a:moveTo>
                    <a:pt x="6018" y="1"/>
                  </a:moveTo>
                  <a:cubicBezTo>
                    <a:pt x="5986" y="1"/>
                    <a:pt x="5954" y="32"/>
                    <a:pt x="5954" y="64"/>
                  </a:cubicBezTo>
                  <a:cubicBezTo>
                    <a:pt x="5954" y="96"/>
                    <a:pt x="5986" y="127"/>
                    <a:pt x="6018" y="127"/>
                  </a:cubicBezTo>
                  <a:lnTo>
                    <a:pt x="7190" y="127"/>
                  </a:lnTo>
                  <a:cubicBezTo>
                    <a:pt x="7221" y="127"/>
                    <a:pt x="7253" y="96"/>
                    <a:pt x="7253" y="64"/>
                  </a:cubicBezTo>
                  <a:cubicBezTo>
                    <a:pt x="7253" y="32"/>
                    <a:pt x="7221" y="1"/>
                    <a:pt x="7190" y="1"/>
                  </a:cubicBezTo>
                  <a:close/>
                  <a:moveTo>
                    <a:pt x="7981" y="1"/>
                  </a:moveTo>
                  <a:cubicBezTo>
                    <a:pt x="7950" y="1"/>
                    <a:pt x="7918" y="32"/>
                    <a:pt x="7918" y="64"/>
                  </a:cubicBezTo>
                  <a:cubicBezTo>
                    <a:pt x="7918" y="96"/>
                    <a:pt x="7950" y="127"/>
                    <a:pt x="7981" y="127"/>
                  </a:cubicBezTo>
                  <a:lnTo>
                    <a:pt x="9185" y="127"/>
                  </a:lnTo>
                  <a:cubicBezTo>
                    <a:pt x="9216" y="127"/>
                    <a:pt x="9216" y="96"/>
                    <a:pt x="9216" y="64"/>
                  </a:cubicBezTo>
                  <a:cubicBezTo>
                    <a:pt x="9216" y="32"/>
                    <a:pt x="9216" y="1"/>
                    <a:pt x="9185" y="1"/>
                  </a:cubicBezTo>
                  <a:close/>
                  <a:moveTo>
                    <a:pt x="9976" y="1"/>
                  </a:moveTo>
                  <a:cubicBezTo>
                    <a:pt x="9945" y="1"/>
                    <a:pt x="9913" y="32"/>
                    <a:pt x="9913" y="64"/>
                  </a:cubicBezTo>
                  <a:cubicBezTo>
                    <a:pt x="9913" y="96"/>
                    <a:pt x="9945" y="127"/>
                    <a:pt x="9976" y="127"/>
                  </a:cubicBezTo>
                  <a:lnTo>
                    <a:pt x="11148" y="127"/>
                  </a:lnTo>
                  <a:cubicBezTo>
                    <a:pt x="11180" y="127"/>
                    <a:pt x="11211" y="96"/>
                    <a:pt x="11211" y="64"/>
                  </a:cubicBezTo>
                  <a:cubicBezTo>
                    <a:pt x="11211" y="32"/>
                    <a:pt x="11180" y="1"/>
                    <a:pt x="11148" y="1"/>
                  </a:cubicBezTo>
                  <a:close/>
                  <a:moveTo>
                    <a:pt x="11940" y="1"/>
                  </a:moveTo>
                  <a:cubicBezTo>
                    <a:pt x="11908" y="1"/>
                    <a:pt x="11877" y="32"/>
                    <a:pt x="11877" y="64"/>
                  </a:cubicBezTo>
                  <a:cubicBezTo>
                    <a:pt x="11877" y="96"/>
                    <a:pt x="11908" y="127"/>
                    <a:pt x="11940" y="127"/>
                  </a:cubicBezTo>
                  <a:lnTo>
                    <a:pt x="13143" y="127"/>
                  </a:lnTo>
                  <a:cubicBezTo>
                    <a:pt x="13175" y="127"/>
                    <a:pt x="13175" y="96"/>
                    <a:pt x="13175" y="64"/>
                  </a:cubicBezTo>
                  <a:cubicBezTo>
                    <a:pt x="13175" y="32"/>
                    <a:pt x="13175" y="1"/>
                    <a:pt x="13143" y="1"/>
                  </a:cubicBezTo>
                  <a:close/>
                  <a:moveTo>
                    <a:pt x="13935" y="1"/>
                  </a:moveTo>
                  <a:cubicBezTo>
                    <a:pt x="13903" y="1"/>
                    <a:pt x="13872" y="32"/>
                    <a:pt x="13872" y="64"/>
                  </a:cubicBezTo>
                  <a:cubicBezTo>
                    <a:pt x="13872" y="96"/>
                    <a:pt x="13903" y="127"/>
                    <a:pt x="13935" y="127"/>
                  </a:cubicBezTo>
                  <a:lnTo>
                    <a:pt x="15107" y="127"/>
                  </a:lnTo>
                  <a:cubicBezTo>
                    <a:pt x="15138" y="127"/>
                    <a:pt x="15170" y="96"/>
                    <a:pt x="15170" y="64"/>
                  </a:cubicBezTo>
                  <a:cubicBezTo>
                    <a:pt x="15170" y="32"/>
                    <a:pt x="15138" y="1"/>
                    <a:pt x="15107" y="1"/>
                  </a:cubicBezTo>
                  <a:close/>
                  <a:moveTo>
                    <a:pt x="15899" y="1"/>
                  </a:moveTo>
                  <a:cubicBezTo>
                    <a:pt x="15867" y="1"/>
                    <a:pt x="15835" y="32"/>
                    <a:pt x="15835" y="64"/>
                  </a:cubicBezTo>
                  <a:cubicBezTo>
                    <a:pt x="15835" y="96"/>
                    <a:pt x="15867" y="127"/>
                    <a:pt x="15899" y="127"/>
                  </a:cubicBezTo>
                  <a:lnTo>
                    <a:pt x="17102" y="127"/>
                  </a:lnTo>
                  <a:cubicBezTo>
                    <a:pt x="17134" y="127"/>
                    <a:pt x="17134" y="96"/>
                    <a:pt x="17134" y="64"/>
                  </a:cubicBezTo>
                  <a:cubicBezTo>
                    <a:pt x="17134" y="32"/>
                    <a:pt x="17134" y="1"/>
                    <a:pt x="17102" y="1"/>
                  </a:cubicBezTo>
                  <a:close/>
                  <a:moveTo>
                    <a:pt x="17894" y="1"/>
                  </a:moveTo>
                  <a:cubicBezTo>
                    <a:pt x="17862" y="1"/>
                    <a:pt x="17830" y="32"/>
                    <a:pt x="17830" y="64"/>
                  </a:cubicBezTo>
                  <a:cubicBezTo>
                    <a:pt x="17830" y="96"/>
                    <a:pt x="17862" y="127"/>
                    <a:pt x="17894" y="127"/>
                  </a:cubicBezTo>
                  <a:lnTo>
                    <a:pt x="19065" y="127"/>
                  </a:lnTo>
                  <a:cubicBezTo>
                    <a:pt x="19097" y="127"/>
                    <a:pt x="19129" y="96"/>
                    <a:pt x="19129" y="64"/>
                  </a:cubicBezTo>
                  <a:cubicBezTo>
                    <a:pt x="19129" y="32"/>
                    <a:pt x="19097" y="1"/>
                    <a:pt x="19065" y="1"/>
                  </a:cubicBezTo>
                  <a:close/>
                  <a:moveTo>
                    <a:pt x="19857" y="1"/>
                  </a:moveTo>
                  <a:cubicBezTo>
                    <a:pt x="19825" y="1"/>
                    <a:pt x="19794" y="32"/>
                    <a:pt x="19794" y="64"/>
                  </a:cubicBezTo>
                  <a:cubicBezTo>
                    <a:pt x="19794" y="96"/>
                    <a:pt x="19825" y="127"/>
                    <a:pt x="19857" y="127"/>
                  </a:cubicBezTo>
                  <a:lnTo>
                    <a:pt x="21061" y="127"/>
                  </a:lnTo>
                  <a:cubicBezTo>
                    <a:pt x="21092" y="127"/>
                    <a:pt x="21092" y="96"/>
                    <a:pt x="21092" y="64"/>
                  </a:cubicBezTo>
                  <a:cubicBezTo>
                    <a:pt x="21092" y="32"/>
                    <a:pt x="21092" y="1"/>
                    <a:pt x="21061" y="1"/>
                  </a:cubicBezTo>
                  <a:close/>
                  <a:moveTo>
                    <a:pt x="21852" y="1"/>
                  </a:moveTo>
                  <a:cubicBezTo>
                    <a:pt x="21821" y="1"/>
                    <a:pt x="21789" y="32"/>
                    <a:pt x="21789" y="64"/>
                  </a:cubicBezTo>
                  <a:cubicBezTo>
                    <a:pt x="21789" y="96"/>
                    <a:pt x="21821" y="127"/>
                    <a:pt x="21852" y="127"/>
                  </a:cubicBezTo>
                  <a:lnTo>
                    <a:pt x="23024" y="127"/>
                  </a:lnTo>
                  <a:cubicBezTo>
                    <a:pt x="23056" y="127"/>
                    <a:pt x="23087" y="96"/>
                    <a:pt x="23087" y="64"/>
                  </a:cubicBezTo>
                  <a:cubicBezTo>
                    <a:pt x="23087" y="32"/>
                    <a:pt x="23056" y="1"/>
                    <a:pt x="23024" y="1"/>
                  </a:cubicBezTo>
                  <a:close/>
                  <a:moveTo>
                    <a:pt x="23816" y="1"/>
                  </a:moveTo>
                  <a:cubicBezTo>
                    <a:pt x="23784" y="1"/>
                    <a:pt x="23752" y="32"/>
                    <a:pt x="23752" y="64"/>
                  </a:cubicBezTo>
                  <a:cubicBezTo>
                    <a:pt x="23752" y="96"/>
                    <a:pt x="23784" y="127"/>
                    <a:pt x="23816" y="127"/>
                  </a:cubicBezTo>
                  <a:lnTo>
                    <a:pt x="25019" y="127"/>
                  </a:lnTo>
                  <a:cubicBezTo>
                    <a:pt x="25051" y="127"/>
                    <a:pt x="25051" y="96"/>
                    <a:pt x="25051" y="64"/>
                  </a:cubicBezTo>
                  <a:cubicBezTo>
                    <a:pt x="25051" y="32"/>
                    <a:pt x="25051" y="1"/>
                    <a:pt x="25019" y="1"/>
                  </a:cubicBezTo>
                  <a:close/>
                  <a:moveTo>
                    <a:pt x="25811" y="1"/>
                  </a:moveTo>
                  <a:cubicBezTo>
                    <a:pt x="25779" y="1"/>
                    <a:pt x="25748" y="32"/>
                    <a:pt x="25748" y="64"/>
                  </a:cubicBezTo>
                  <a:cubicBezTo>
                    <a:pt x="25748" y="96"/>
                    <a:pt x="25779" y="127"/>
                    <a:pt x="25811" y="127"/>
                  </a:cubicBezTo>
                  <a:lnTo>
                    <a:pt x="26983" y="127"/>
                  </a:lnTo>
                  <a:cubicBezTo>
                    <a:pt x="27014" y="127"/>
                    <a:pt x="27046" y="96"/>
                    <a:pt x="27046" y="64"/>
                  </a:cubicBezTo>
                  <a:cubicBezTo>
                    <a:pt x="27046" y="32"/>
                    <a:pt x="27014" y="1"/>
                    <a:pt x="26983" y="1"/>
                  </a:cubicBezTo>
                  <a:close/>
                  <a:moveTo>
                    <a:pt x="27774" y="1"/>
                  </a:moveTo>
                  <a:cubicBezTo>
                    <a:pt x="27743" y="1"/>
                    <a:pt x="27711" y="32"/>
                    <a:pt x="27711" y="64"/>
                  </a:cubicBezTo>
                  <a:cubicBezTo>
                    <a:pt x="27711" y="96"/>
                    <a:pt x="27743" y="127"/>
                    <a:pt x="27774" y="127"/>
                  </a:cubicBezTo>
                  <a:lnTo>
                    <a:pt x="28978" y="127"/>
                  </a:lnTo>
                  <a:cubicBezTo>
                    <a:pt x="29010" y="127"/>
                    <a:pt x="29010" y="96"/>
                    <a:pt x="29010" y="64"/>
                  </a:cubicBezTo>
                  <a:cubicBezTo>
                    <a:pt x="29010" y="32"/>
                    <a:pt x="29010" y="1"/>
                    <a:pt x="28978" y="1"/>
                  </a:cubicBezTo>
                  <a:close/>
                  <a:moveTo>
                    <a:pt x="29770" y="1"/>
                  </a:moveTo>
                  <a:cubicBezTo>
                    <a:pt x="29738" y="1"/>
                    <a:pt x="29706" y="32"/>
                    <a:pt x="29706" y="64"/>
                  </a:cubicBezTo>
                  <a:cubicBezTo>
                    <a:pt x="29706" y="96"/>
                    <a:pt x="29738" y="127"/>
                    <a:pt x="29770" y="127"/>
                  </a:cubicBezTo>
                  <a:lnTo>
                    <a:pt x="30941" y="127"/>
                  </a:lnTo>
                  <a:cubicBezTo>
                    <a:pt x="30973" y="127"/>
                    <a:pt x="31005" y="96"/>
                    <a:pt x="31005" y="64"/>
                  </a:cubicBezTo>
                  <a:cubicBezTo>
                    <a:pt x="31005" y="32"/>
                    <a:pt x="30973" y="1"/>
                    <a:pt x="30941" y="1"/>
                  </a:cubicBezTo>
                  <a:close/>
                  <a:moveTo>
                    <a:pt x="31733" y="1"/>
                  </a:moveTo>
                  <a:cubicBezTo>
                    <a:pt x="31701" y="1"/>
                    <a:pt x="31670" y="32"/>
                    <a:pt x="31670" y="64"/>
                  </a:cubicBezTo>
                  <a:cubicBezTo>
                    <a:pt x="31670" y="96"/>
                    <a:pt x="31701" y="127"/>
                    <a:pt x="31733" y="127"/>
                  </a:cubicBezTo>
                  <a:lnTo>
                    <a:pt x="32936" y="127"/>
                  </a:lnTo>
                  <a:cubicBezTo>
                    <a:pt x="32968" y="127"/>
                    <a:pt x="32968" y="96"/>
                    <a:pt x="32968" y="64"/>
                  </a:cubicBezTo>
                  <a:cubicBezTo>
                    <a:pt x="32968" y="32"/>
                    <a:pt x="32968" y="1"/>
                    <a:pt x="32936" y="1"/>
                  </a:cubicBezTo>
                  <a:close/>
                  <a:moveTo>
                    <a:pt x="33728" y="1"/>
                  </a:moveTo>
                  <a:cubicBezTo>
                    <a:pt x="33697" y="1"/>
                    <a:pt x="33665" y="32"/>
                    <a:pt x="33665" y="64"/>
                  </a:cubicBezTo>
                  <a:cubicBezTo>
                    <a:pt x="33665" y="96"/>
                    <a:pt x="33697" y="127"/>
                    <a:pt x="33728" y="127"/>
                  </a:cubicBezTo>
                  <a:lnTo>
                    <a:pt x="34900" y="127"/>
                  </a:lnTo>
                  <a:cubicBezTo>
                    <a:pt x="34932" y="127"/>
                    <a:pt x="34963" y="96"/>
                    <a:pt x="34963" y="64"/>
                  </a:cubicBezTo>
                  <a:cubicBezTo>
                    <a:pt x="34963" y="32"/>
                    <a:pt x="34932" y="1"/>
                    <a:pt x="34900" y="1"/>
                  </a:cubicBezTo>
                  <a:close/>
                  <a:moveTo>
                    <a:pt x="35692" y="1"/>
                  </a:moveTo>
                  <a:cubicBezTo>
                    <a:pt x="35660" y="1"/>
                    <a:pt x="35628" y="32"/>
                    <a:pt x="35628" y="64"/>
                  </a:cubicBezTo>
                  <a:cubicBezTo>
                    <a:pt x="35628" y="96"/>
                    <a:pt x="35660" y="127"/>
                    <a:pt x="35692" y="127"/>
                  </a:cubicBezTo>
                  <a:lnTo>
                    <a:pt x="36895" y="127"/>
                  </a:lnTo>
                  <a:cubicBezTo>
                    <a:pt x="36927" y="127"/>
                    <a:pt x="36927" y="96"/>
                    <a:pt x="36927" y="64"/>
                  </a:cubicBezTo>
                  <a:cubicBezTo>
                    <a:pt x="36927" y="32"/>
                    <a:pt x="36927" y="1"/>
                    <a:pt x="36895" y="1"/>
                  </a:cubicBezTo>
                  <a:close/>
                  <a:moveTo>
                    <a:pt x="37687" y="1"/>
                  </a:moveTo>
                  <a:cubicBezTo>
                    <a:pt x="37655" y="1"/>
                    <a:pt x="37624" y="32"/>
                    <a:pt x="37624" y="64"/>
                  </a:cubicBezTo>
                  <a:cubicBezTo>
                    <a:pt x="37624" y="96"/>
                    <a:pt x="37655" y="127"/>
                    <a:pt x="37687" y="127"/>
                  </a:cubicBezTo>
                  <a:lnTo>
                    <a:pt x="38859" y="127"/>
                  </a:lnTo>
                  <a:cubicBezTo>
                    <a:pt x="38890" y="127"/>
                    <a:pt x="38922" y="96"/>
                    <a:pt x="38922" y="64"/>
                  </a:cubicBezTo>
                  <a:cubicBezTo>
                    <a:pt x="38922" y="32"/>
                    <a:pt x="38890" y="1"/>
                    <a:pt x="38859" y="1"/>
                  </a:cubicBezTo>
                  <a:close/>
                  <a:moveTo>
                    <a:pt x="39650" y="1"/>
                  </a:moveTo>
                  <a:cubicBezTo>
                    <a:pt x="39619" y="1"/>
                    <a:pt x="39587" y="32"/>
                    <a:pt x="39587" y="64"/>
                  </a:cubicBezTo>
                  <a:cubicBezTo>
                    <a:pt x="39587" y="96"/>
                    <a:pt x="39619" y="127"/>
                    <a:pt x="39650" y="127"/>
                  </a:cubicBezTo>
                  <a:lnTo>
                    <a:pt x="40854" y="127"/>
                  </a:lnTo>
                  <a:cubicBezTo>
                    <a:pt x="40885" y="127"/>
                    <a:pt x="40885" y="96"/>
                    <a:pt x="40885" y="64"/>
                  </a:cubicBezTo>
                  <a:cubicBezTo>
                    <a:pt x="40885" y="32"/>
                    <a:pt x="40885" y="1"/>
                    <a:pt x="40854" y="1"/>
                  </a:cubicBezTo>
                  <a:close/>
                  <a:moveTo>
                    <a:pt x="41645" y="1"/>
                  </a:moveTo>
                  <a:cubicBezTo>
                    <a:pt x="41614" y="1"/>
                    <a:pt x="41582" y="32"/>
                    <a:pt x="41582" y="64"/>
                  </a:cubicBezTo>
                  <a:cubicBezTo>
                    <a:pt x="41582" y="96"/>
                    <a:pt x="41614" y="127"/>
                    <a:pt x="41645" y="127"/>
                  </a:cubicBezTo>
                  <a:lnTo>
                    <a:pt x="42817" y="127"/>
                  </a:lnTo>
                  <a:cubicBezTo>
                    <a:pt x="42849" y="127"/>
                    <a:pt x="42881" y="96"/>
                    <a:pt x="42881" y="64"/>
                  </a:cubicBezTo>
                  <a:cubicBezTo>
                    <a:pt x="42881" y="32"/>
                    <a:pt x="42849" y="1"/>
                    <a:pt x="42817" y="1"/>
                  </a:cubicBezTo>
                  <a:close/>
                  <a:moveTo>
                    <a:pt x="43609" y="1"/>
                  </a:moveTo>
                  <a:cubicBezTo>
                    <a:pt x="43577" y="1"/>
                    <a:pt x="43546" y="32"/>
                    <a:pt x="43546" y="64"/>
                  </a:cubicBezTo>
                  <a:cubicBezTo>
                    <a:pt x="43546" y="96"/>
                    <a:pt x="43577" y="127"/>
                    <a:pt x="43609" y="127"/>
                  </a:cubicBezTo>
                  <a:lnTo>
                    <a:pt x="44812" y="127"/>
                  </a:lnTo>
                  <a:cubicBezTo>
                    <a:pt x="44844" y="127"/>
                    <a:pt x="44844" y="96"/>
                    <a:pt x="44844" y="64"/>
                  </a:cubicBezTo>
                  <a:cubicBezTo>
                    <a:pt x="44844" y="32"/>
                    <a:pt x="44844" y="1"/>
                    <a:pt x="44812" y="1"/>
                  </a:cubicBezTo>
                  <a:close/>
                  <a:moveTo>
                    <a:pt x="45604" y="1"/>
                  </a:moveTo>
                  <a:cubicBezTo>
                    <a:pt x="45572" y="1"/>
                    <a:pt x="45541" y="32"/>
                    <a:pt x="45541" y="64"/>
                  </a:cubicBezTo>
                  <a:cubicBezTo>
                    <a:pt x="45541" y="96"/>
                    <a:pt x="45572" y="127"/>
                    <a:pt x="45604" y="127"/>
                  </a:cubicBezTo>
                  <a:lnTo>
                    <a:pt x="46776" y="127"/>
                  </a:lnTo>
                  <a:cubicBezTo>
                    <a:pt x="46808" y="127"/>
                    <a:pt x="46839" y="96"/>
                    <a:pt x="46839" y="64"/>
                  </a:cubicBezTo>
                  <a:cubicBezTo>
                    <a:pt x="46839" y="32"/>
                    <a:pt x="46808" y="1"/>
                    <a:pt x="46776" y="1"/>
                  </a:cubicBezTo>
                  <a:close/>
                  <a:moveTo>
                    <a:pt x="47568" y="1"/>
                  </a:moveTo>
                  <a:cubicBezTo>
                    <a:pt x="47536" y="1"/>
                    <a:pt x="47504" y="32"/>
                    <a:pt x="47504" y="64"/>
                  </a:cubicBezTo>
                  <a:cubicBezTo>
                    <a:pt x="47504" y="96"/>
                    <a:pt x="47536" y="127"/>
                    <a:pt x="47568" y="127"/>
                  </a:cubicBezTo>
                  <a:lnTo>
                    <a:pt x="48771" y="127"/>
                  </a:lnTo>
                  <a:cubicBezTo>
                    <a:pt x="48803" y="127"/>
                    <a:pt x="48803" y="96"/>
                    <a:pt x="48803" y="64"/>
                  </a:cubicBezTo>
                  <a:cubicBezTo>
                    <a:pt x="48803" y="32"/>
                    <a:pt x="48803" y="1"/>
                    <a:pt x="48771" y="1"/>
                  </a:cubicBezTo>
                  <a:close/>
                  <a:moveTo>
                    <a:pt x="49563" y="1"/>
                  </a:moveTo>
                  <a:cubicBezTo>
                    <a:pt x="49531" y="1"/>
                    <a:pt x="49499" y="32"/>
                    <a:pt x="49499" y="64"/>
                  </a:cubicBezTo>
                  <a:cubicBezTo>
                    <a:pt x="49499" y="96"/>
                    <a:pt x="49531" y="127"/>
                    <a:pt x="49563" y="127"/>
                  </a:cubicBezTo>
                  <a:lnTo>
                    <a:pt x="50734" y="127"/>
                  </a:lnTo>
                  <a:cubicBezTo>
                    <a:pt x="50766" y="127"/>
                    <a:pt x="50798" y="96"/>
                    <a:pt x="50798" y="64"/>
                  </a:cubicBezTo>
                  <a:cubicBezTo>
                    <a:pt x="50798" y="32"/>
                    <a:pt x="50766" y="1"/>
                    <a:pt x="50734" y="1"/>
                  </a:cubicBezTo>
                  <a:close/>
                  <a:moveTo>
                    <a:pt x="51526" y="1"/>
                  </a:moveTo>
                  <a:cubicBezTo>
                    <a:pt x="51495" y="1"/>
                    <a:pt x="51463" y="32"/>
                    <a:pt x="51463" y="64"/>
                  </a:cubicBezTo>
                  <a:cubicBezTo>
                    <a:pt x="51463" y="96"/>
                    <a:pt x="51495" y="127"/>
                    <a:pt x="51526" y="127"/>
                  </a:cubicBezTo>
                  <a:lnTo>
                    <a:pt x="52730" y="127"/>
                  </a:lnTo>
                  <a:cubicBezTo>
                    <a:pt x="52761" y="127"/>
                    <a:pt x="52761" y="96"/>
                    <a:pt x="52761" y="64"/>
                  </a:cubicBezTo>
                  <a:cubicBezTo>
                    <a:pt x="52761" y="32"/>
                    <a:pt x="52761" y="1"/>
                    <a:pt x="52730" y="1"/>
                  </a:cubicBezTo>
                  <a:close/>
                  <a:moveTo>
                    <a:pt x="53521" y="1"/>
                  </a:moveTo>
                  <a:cubicBezTo>
                    <a:pt x="53490" y="1"/>
                    <a:pt x="53458" y="32"/>
                    <a:pt x="53458" y="64"/>
                  </a:cubicBezTo>
                  <a:cubicBezTo>
                    <a:pt x="53458" y="96"/>
                    <a:pt x="53490" y="127"/>
                    <a:pt x="53521" y="127"/>
                  </a:cubicBezTo>
                  <a:lnTo>
                    <a:pt x="54693" y="127"/>
                  </a:lnTo>
                  <a:cubicBezTo>
                    <a:pt x="54725" y="127"/>
                    <a:pt x="54756" y="96"/>
                    <a:pt x="54756" y="64"/>
                  </a:cubicBezTo>
                  <a:cubicBezTo>
                    <a:pt x="54756" y="32"/>
                    <a:pt x="54725" y="1"/>
                    <a:pt x="54693" y="1"/>
                  </a:cubicBezTo>
                  <a:close/>
                  <a:moveTo>
                    <a:pt x="55485" y="1"/>
                  </a:moveTo>
                  <a:cubicBezTo>
                    <a:pt x="55453" y="1"/>
                    <a:pt x="55422" y="32"/>
                    <a:pt x="55422" y="64"/>
                  </a:cubicBezTo>
                  <a:cubicBezTo>
                    <a:pt x="55422" y="96"/>
                    <a:pt x="55453" y="127"/>
                    <a:pt x="55485" y="127"/>
                  </a:cubicBezTo>
                  <a:lnTo>
                    <a:pt x="56688" y="127"/>
                  </a:lnTo>
                  <a:cubicBezTo>
                    <a:pt x="56720" y="127"/>
                    <a:pt x="56720" y="96"/>
                    <a:pt x="56720" y="64"/>
                  </a:cubicBezTo>
                  <a:cubicBezTo>
                    <a:pt x="56720" y="32"/>
                    <a:pt x="56720" y="1"/>
                    <a:pt x="56688" y="1"/>
                  </a:cubicBezTo>
                  <a:close/>
                  <a:moveTo>
                    <a:pt x="57480" y="1"/>
                  </a:moveTo>
                  <a:cubicBezTo>
                    <a:pt x="57448" y="1"/>
                    <a:pt x="57417" y="32"/>
                    <a:pt x="57417" y="64"/>
                  </a:cubicBezTo>
                  <a:cubicBezTo>
                    <a:pt x="57417" y="96"/>
                    <a:pt x="57448" y="127"/>
                    <a:pt x="57480" y="127"/>
                  </a:cubicBezTo>
                  <a:lnTo>
                    <a:pt x="58652" y="127"/>
                  </a:lnTo>
                  <a:cubicBezTo>
                    <a:pt x="58683" y="127"/>
                    <a:pt x="58715" y="96"/>
                    <a:pt x="58715" y="64"/>
                  </a:cubicBezTo>
                  <a:cubicBezTo>
                    <a:pt x="58715" y="32"/>
                    <a:pt x="58683" y="1"/>
                    <a:pt x="58652" y="1"/>
                  </a:cubicBezTo>
                  <a:close/>
                  <a:moveTo>
                    <a:pt x="59443" y="1"/>
                  </a:moveTo>
                  <a:cubicBezTo>
                    <a:pt x="59412" y="1"/>
                    <a:pt x="59380" y="32"/>
                    <a:pt x="59380" y="64"/>
                  </a:cubicBezTo>
                  <a:cubicBezTo>
                    <a:pt x="59380" y="96"/>
                    <a:pt x="59412" y="127"/>
                    <a:pt x="59443" y="127"/>
                  </a:cubicBezTo>
                  <a:lnTo>
                    <a:pt x="60647" y="127"/>
                  </a:lnTo>
                  <a:cubicBezTo>
                    <a:pt x="60679" y="127"/>
                    <a:pt x="60679" y="96"/>
                    <a:pt x="60679" y="64"/>
                  </a:cubicBezTo>
                  <a:cubicBezTo>
                    <a:pt x="60679" y="32"/>
                    <a:pt x="60679" y="1"/>
                    <a:pt x="60647" y="1"/>
                  </a:cubicBezTo>
                  <a:close/>
                  <a:moveTo>
                    <a:pt x="61439" y="1"/>
                  </a:moveTo>
                  <a:cubicBezTo>
                    <a:pt x="61407" y="1"/>
                    <a:pt x="61375" y="32"/>
                    <a:pt x="61375" y="64"/>
                  </a:cubicBezTo>
                  <a:cubicBezTo>
                    <a:pt x="61375" y="96"/>
                    <a:pt x="61407" y="127"/>
                    <a:pt x="61439" y="127"/>
                  </a:cubicBezTo>
                  <a:lnTo>
                    <a:pt x="62610" y="127"/>
                  </a:lnTo>
                  <a:cubicBezTo>
                    <a:pt x="62642" y="127"/>
                    <a:pt x="62674" y="96"/>
                    <a:pt x="62674" y="64"/>
                  </a:cubicBezTo>
                  <a:cubicBezTo>
                    <a:pt x="62674" y="32"/>
                    <a:pt x="62642" y="1"/>
                    <a:pt x="62610" y="1"/>
                  </a:cubicBezTo>
                  <a:close/>
                  <a:moveTo>
                    <a:pt x="63402" y="1"/>
                  </a:moveTo>
                  <a:cubicBezTo>
                    <a:pt x="63370" y="1"/>
                    <a:pt x="63339" y="32"/>
                    <a:pt x="63339" y="64"/>
                  </a:cubicBezTo>
                  <a:cubicBezTo>
                    <a:pt x="63339" y="96"/>
                    <a:pt x="63370" y="127"/>
                    <a:pt x="63402" y="127"/>
                  </a:cubicBezTo>
                  <a:lnTo>
                    <a:pt x="64606" y="127"/>
                  </a:lnTo>
                  <a:cubicBezTo>
                    <a:pt x="64637" y="127"/>
                    <a:pt x="64637" y="96"/>
                    <a:pt x="64637" y="64"/>
                  </a:cubicBezTo>
                  <a:cubicBezTo>
                    <a:pt x="64637" y="32"/>
                    <a:pt x="64637" y="1"/>
                    <a:pt x="64606" y="1"/>
                  </a:cubicBezTo>
                  <a:close/>
                  <a:moveTo>
                    <a:pt x="65397" y="1"/>
                  </a:moveTo>
                  <a:cubicBezTo>
                    <a:pt x="65366" y="1"/>
                    <a:pt x="65334" y="32"/>
                    <a:pt x="65334" y="64"/>
                  </a:cubicBezTo>
                  <a:cubicBezTo>
                    <a:pt x="65334" y="96"/>
                    <a:pt x="65334" y="127"/>
                    <a:pt x="65397" y="127"/>
                  </a:cubicBezTo>
                  <a:lnTo>
                    <a:pt x="66569" y="127"/>
                  </a:lnTo>
                  <a:cubicBezTo>
                    <a:pt x="66601" y="127"/>
                    <a:pt x="66632" y="96"/>
                    <a:pt x="66632" y="64"/>
                  </a:cubicBezTo>
                  <a:cubicBezTo>
                    <a:pt x="66632" y="32"/>
                    <a:pt x="66601" y="1"/>
                    <a:pt x="66569" y="1"/>
                  </a:cubicBezTo>
                  <a:close/>
                  <a:moveTo>
                    <a:pt x="67361" y="1"/>
                  </a:moveTo>
                  <a:cubicBezTo>
                    <a:pt x="67329" y="1"/>
                    <a:pt x="67297" y="32"/>
                    <a:pt x="67297" y="64"/>
                  </a:cubicBezTo>
                  <a:cubicBezTo>
                    <a:pt x="67297" y="96"/>
                    <a:pt x="67329" y="127"/>
                    <a:pt x="67361" y="127"/>
                  </a:cubicBezTo>
                  <a:lnTo>
                    <a:pt x="68564" y="127"/>
                  </a:lnTo>
                  <a:cubicBezTo>
                    <a:pt x="68596" y="127"/>
                    <a:pt x="68596" y="96"/>
                    <a:pt x="68596" y="64"/>
                  </a:cubicBezTo>
                  <a:cubicBezTo>
                    <a:pt x="68596" y="32"/>
                    <a:pt x="68596" y="1"/>
                    <a:pt x="68564" y="1"/>
                  </a:cubicBezTo>
                  <a:close/>
                  <a:moveTo>
                    <a:pt x="69356" y="1"/>
                  </a:moveTo>
                  <a:cubicBezTo>
                    <a:pt x="69324" y="1"/>
                    <a:pt x="69293" y="32"/>
                    <a:pt x="69293" y="64"/>
                  </a:cubicBezTo>
                  <a:cubicBezTo>
                    <a:pt x="69293" y="96"/>
                    <a:pt x="69293" y="127"/>
                    <a:pt x="69356" y="127"/>
                  </a:cubicBezTo>
                  <a:lnTo>
                    <a:pt x="70528" y="127"/>
                  </a:lnTo>
                  <a:cubicBezTo>
                    <a:pt x="70559" y="127"/>
                    <a:pt x="70591" y="96"/>
                    <a:pt x="70591" y="64"/>
                  </a:cubicBezTo>
                  <a:cubicBezTo>
                    <a:pt x="70591" y="32"/>
                    <a:pt x="70559" y="1"/>
                    <a:pt x="70528" y="1"/>
                  </a:cubicBezTo>
                  <a:close/>
                  <a:moveTo>
                    <a:pt x="71319" y="1"/>
                  </a:moveTo>
                  <a:cubicBezTo>
                    <a:pt x="71288" y="1"/>
                    <a:pt x="71256" y="32"/>
                    <a:pt x="71256" y="64"/>
                  </a:cubicBezTo>
                  <a:cubicBezTo>
                    <a:pt x="71256" y="96"/>
                    <a:pt x="71288" y="127"/>
                    <a:pt x="71319" y="127"/>
                  </a:cubicBezTo>
                  <a:lnTo>
                    <a:pt x="72523" y="127"/>
                  </a:lnTo>
                  <a:cubicBezTo>
                    <a:pt x="72554" y="127"/>
                    <a:pt x="72554" y="96"/>
                    <a:pt x="72554" y="64"/>
                  </a:cubicBezTo>
                  <a:cubicBezTo>
                    <a:pt x="72554" y="32"/>
                    <a:pt x="72554" y="1"/>
                    <a:pt x="72523" y="1"/>
                  </a:cubicBezTo>
                  <a:close/>
                  <a:moveTo>
                    <a:pt x="73315" y="1"/>
                  </a:moveTo>
                  <a:cubicBezTo>
                    <a:pt x="73283" y="1"/>
                    <a:pt x="73251" y="32"/>
                    <a:pt x="73251" y="64"/>
                  </a:cubicBezTo>
                  <a:cubicBezTo>
                    <a:pt x="73251" y="96"/>
                    <a:pt x="73251" y="127"/>
                    <a:pt x="73315" y="127"/>
                  </a:cubicBezTo>
                  <a:lnTo>
                    <a:pt x="74486" y="127"/>
                  </a:lnTo>
                  <a:cubicBezTo>
                    <a:pt x="74518" y="127"/>
                    <a:pt x="74550" y="96"/>
                    <a:pt x="74550" y="64"/>
                  </a:cubicBezTo>
                  <a:cubicBezTo>
                    <a:pt x="74550" y="32"/>
                    <a:pt x="74518" y="1"/>
                    <a:pt x="74486" y="1"/>
                  </a:cubicBezTo>
                  <a:close/>
                  <a:moveTo>
                    <a:pt x="75278" y="1"/>
                  </a:moveTo>
                  <a:cubicBezTo>
                    <a:pt x="75246" y="1"/>
                    <a:pt x="75215" y="32"/>
                    <a:pt x="75215" y="64"/>
                  </a:cubicBezTo>
                  <a:cubicBezTo>
                    <a:pt x="75215" y="96"/>
                    <a:pt x="75246" y="127"/>
                    <a:pt x="75278" y="127"/>
                  </a:cubicBezTo>
                  <a:lnTo>
                    <a:pt x="76481" y="127"/>
                  </a:lnTo>
                  <a:cubicBezTo>
                    <a:pt x="76513" y="127"/>
                    <a:pt x="76513" y="96"/>
                    <a:pt x="76513" y="64"/>
                  </a:cubicBezTo>
                  <a:cubicBezTo>
                    <a:pt x="76513" y="32"/>
                    <a:pt x="76513" y="1"/>
                    <a:pt x="76481" y="1"/>
                  </a:cubicBezTo>
                  <a:close/>
                  <a:moveTo>
                    <a:pt x="77273" y="1"/>
                  </a:moveTo>
                  <a:cubicBezTo>
                    <a:pt x="77242" y="1"/>
                    <a:pt x="77210" y="32"/>
                    <a:pt x="77210" y="64"/>
                  </a:cubicBezTo>
                  <a:cubicBezTo>
                    <a:pt x="77210" y="96"/>
                    <a:pt x="77210" y="127"/>
                    <a:pt x="77273" y="127"/>
                  </a:cubicBezTo>
                  <a:lnTo>
                    <a:pt x="78445" y="127"/>
                  </a:lnTo>
                  <a:cubicBezTo>
                    <a:pt x="78477" y="127"/>
                    <a:pt x="78508" y="96"/>
                    <a:pt x="78508" y="64"/>
                  </a:cubicBezTo>
                  <a:cubicBezTo>
                    <a:pt x="78508" y="32"/>
                    <a:pt x="78477" y="1"/>
                    <a:pt x="78445" y="1"/>
                  </a:cubicBezTo>
                  <a:close/>
                  <a:moveTo>
                    <a:pt x="79237" y="1"/>
                  </a:moveTo>
                  <a:cubicBezTo>
                    <a:pt x="79205" y="1"/>
                    <a:pt x="79173" y="32"/>
                    <a:pt x="79173" y="64"/>
                  </a:cubicBezTo>
                  <a:cubicBezTo>
                    <a:pt x="79173" y="96"/>
                    <a:pt x="79205" y="127"/>
                    <a:pt x="79237" y="127"/>
                  </a:cubicBezTo>
                  <a:lnTo>
                    <a:pt x="80440" y="127"/>
                  </a:lnTo>
                  <a:cubicBezTo>
                    <a:pt x="80472" y="127"/>
                    <a:pt x="80472" y="96"/>
                    <a:pt x="80472" y="64"/>
                  </a:cubicBezTo>
                  <a:cubicBezTo>
                    <a:pt x="80472" y="32"/>
                    <a:pt x="80472" y="1"/>
                    <a:pt x="80440" y="1"/>
                  </a:cubicBezTo>
                  <a:close/>
                  <a:moveTo>
                    <a:pt x="81232" y="1"/>
                  </a:moveTo>
                  <a:cubicBezTo>
                    <a:pt x="81200" y="1"/>
                    <a:pt x="81168" y="32"/>
                    <a:pt x="81168" y="64"/>
                  </a:cubicBezTo>
                  <a:cubicBezTo>
                    <a:pt x="81168" y="96"/>
                    <a:pt x="81168" y="127"/>
                    <a:pt x="81232" y="127"/>
                  </a:cubicBezTo>
                  <a:lnTo>
                    <a:pt x="82404" y="127"/>
                  </a:lnTo>
                  <a:cubicBezTo>
                    <a:pt x="82435" y="127"/>
                    <a:pt x="82467" y="96"/>
                    <a:pt x="82467" y="64"/>
                  </a:cubicBezTo>
                  <a:cubicBezTo>
                    <a:pt x="82467" y="32"/>
                    <a:pt x="82435" y="1"/>
                    <a:pt x="82404" y="1"/>
                  </a:cubicBezTo>
                  <a:close/>
                  <a:moveTo>
                    <a:pt x="83195" y="1"/>
                  </a:moveTo>
                  <a:cubicBezTo>
                    <a:pt x="83164" y="1"/>
                    <a:pt x="83132" y="32"/>
                    <a:pt x="83132" y="64"/>
                  </a:cubicBezTo>
                  <a:cubicBezTo>
                    <a:pt x="83132" y="96"/>
                    <a:pt x="83164" y="127"/>
                    <a:pt x="83195" y="127"/>
                  </a:cubicBezTo>
                  <a:lnTo>
                    <a:pt x="84399" y="127"/>
                  </a:lnTo>
                  <a:cubicBezTo>
                    <a:pt x="84430" y="127"/>
                    <a:pt x="84430" y="96"/>
                    <a:pt x="84430" y="64"/>
                  </a:cubicBezTo>
                  <a:cubicBezTo>
                    <a:pt x="84430" y="32"/>
                    <a:pt x="84430" y="1"/>
                    <a:pt x="84399" y="1"/>
                  </a:cubicBezTo>
                  <a:close/>
                  <a:moveTo>
                    <a:pt x="85190" y="1"/>
                  </a:moveTo>
                  <a:cubicBezTo>
                    <a:pt x="85159" y="1"/>
                    <a:pt x="85127" y="32"/>
                    <a:pt x="85127" y="64"/>
                  </a:cubicBezTo>
                  <a:cubicBezTo>
                    <a:pt x="85127" y="96"/>
                    <a:pt x="85127" y="127"/>
                    <a:pt x="85190" y="127"/>
                  </a:cubicBezTo>
                  <a:lnTo>
                    <a:pt x="86362" y="127"/>
                  </a:lnTo>
                  <a:cubicBezTo>
                    <a:pt x="86394" y="127"/>
                    <a:pt x="86426" y="96"/>
                    <a:pt x="86426" y="64"/>
                  </a:cubicBezTo>
                  <a:cubicBezTo>
                    <a:pt x="86426" y="32"/>
                    <a:pt x="86394" y="1"/>
                    <a:pt x="86362" y="1"/>
                  </a:cubicBezTo>
                  <a:close/>
                  <a:moveTo>
                    <a:pt x="87154" y="1"/>
                  </a:moveTo>
                  <a:cubicBezTo>
                    <a:pt x="87122" y="1"/>
                    <a:pt x="87091" y="32"/>
                    <a:pt x="87091" y="64"/>
                  </a:cubicBezTo>
                  <a:cubicBezTo>
                    <a:pt x="87091" y="96"/>
                    <a:pt x="87122" y="127"/>
                    <a:pt x="87154" y="127"/>
                  </a:cubicBezTo>
                  <a:lnTo>
                    <a:pt x="88357" y="127"/>
                  </a:lnTo>
                  <a:cubicBezTo>
                    <a:pt x="88389" y="127"/>
                    <a:pt x="88389" y="96"/>
                    <a:pt x="88389" y="64"/>
                  </a:cubicBezTo>
                  <a:cubicBezTo>
                    <a:pt x="88389" y="32"/>
                    <a:pt x="88389" y="1"/>
                    <a:pt x="88357" y="1"/>
                  </a:cubicBezTo>
                  <a:close/>
                  <a:moveTo>
                    <a:pt x="89149" y="1"/>
                  </a:moveTo>
                  <a:cubicBezTo>
                    <a:pt x="89117" y="1"/>
                    <a:pt x="89086" y="32"/>
                    <a:pt x="89086" y="64"/>
                  </a:cubicBezTo>
                  <a:cubicBezTo>
                    <a:pt x="89086" y="96"/>
                    <a:pt x="89086" y="127"/>
                    <a:pt x="89149" y="127"/>
                  </a:cubicBezTo>
                  <a:lnTo>
                    <a:pt x="90321" y="127"/>
                  </a:lnTo>
                  <a:cubicBezTo>
                    <a:pt x="90352" y="127"/>
                    <a:pt x="90384" y="96"/>
                    <a:pt x="90384" y="64"/>
                  </a:cubicBezTo>
                  <a:cubicBezTo>
                    <a:pt x="90384" y="32"/>
                    <a:pt x="90352" y="1"/>
                    <a:pt x="90321" y="1"/>
                  </a:cubicBezTo>
                  <a:close/>
                  <a:moveTo>
                    <a:pt x="91113" y="1"/>
                  </a:moveTo>
                  <a:cubicBezTo>
                    <a:pt x="91081" y="1"/>
                    <a:pt x="91049" y="32"/>
                    <a:pt x="91049" y="64"/>
                  </a:cubicBezTo>
                  <a:cubicBezTo>
                    <a:pt x="91049" y="96"/>
                    <a:pt x="91081" y="127"/>
                    <a:pt x="91113" y="127"/>
                  </a:cubicBezTo>
                  <a:lnTo>
                    <a:pt x="92316" y="127"/>
                  </a:lnTo>
                  <a:cubicBezTo>
                    <a:pt x="92348" y="127"/>
                    <a:pt x="92348" y="96"/>
                    <a:pt x="92348" y="64"/>
                  </a:cubicBezTo>
                  <a:cubicBezTo>
                    <a:pt x="92348" y="32"/>
                    <a:pt x="92348" y="1"/>
                    <a:pt x="92316" y="1"/>
                  </a:cubicBezTo>
                  <a:close/>
                  <a:moveTo>
                    <a:pt x="93108" y="1"/>
                  </a:moveTo>
                  <a:cubicBezTo>
                    <a:pt x="93076" y="1"/>
                    <a:pt x="93044" y="32"/>
                    <a:pt x="93044" y="64"/>
                  </a:cubicBezTo>
                  <a:cubicBezTo>
                    <a:pt x="93044" y="96"/>
                    <a:pt x="93044" y="127"/>
                    <a:pt x="93108" y="127"/>
                  </a:cubicBezTo>
                  <a:lnTo>
                    <a:pt x="94279" y="127"/>
                  </a:lnTo>
                  <a:cubicBezTo>
                    <a:pt x="94311" y="127"/>
                    <a:pt x="94343" y="96"/>
                    <a:pt x="94343" y="64"/>
                  </a:cubicBezTo>
                  <a:cubicBezTo>
                    <a:pt x="94343" y="32"/>
                    <a:pt x="94311" y="1"/>
                    <a:pt x="94279" y="1"/>
                  </a:cubicBezTo>
                  <a:close/>
                  <a:moveTo>
                    <a:pt x="95071" y="1"/>
                  </a:moveTo>
                  <a:cubicBezTo>
                    <a:pt x="95040" y="1"/>
                    <a:pt x="95008" y="32"/>
                    <a:pt x="95008" y="64"/>
                  </a:cubicBezTo>
                  <a:cubicBezTo>
                    <a:pt x="95008" y="96"/>
                    <a:pt x="95040" y="127"/>
                    <a:pt x="95071" y="127"/>
                  </a:cubicBezTo>
                  <a:lnTo>
                    <a:pt x="96275" y="127"/>
                  </a:lnTo>
                  <a:cubicBezTo>
                    <a:pt x="96306" y="127"/>
                    <a:pt x="96306" y="96"/>
                    <a:pt x="96306" y="64"/>
                  </a:cubicBezTo>
                  <a:cubicBezTo>
                    <a:pt x="96306" y="32"/>
                    <a:pt x="96306" y="1"/>
                    <a:pt x="96275" y="1"/>
                  </a:cubicBezTo>
                  <a:close/>
                  <a:moveTo>
                    <a:pt x="97066" y="1"/>
                  </a:moveTo>
                  <a:cubicBezTo>
                    <a:pt x="97035" y="1"/>
                    <a:pt x="97003" y="32"/>
                    <a:pt x="97003" y="64"/>
                  </a:cubicBezTo>
                  <a:cubicBezTo>
                    <a:pt x="97003" y="96"/>
                    <a:pt x="97003" y="127"/>
                    <a:pt x="97066" y="127"/>
                  </a:cubicBezTo>
                  <a:lnTo>
                    <a:pt x="98238" y="127"/>
                  </a:lnTo>
                  <a:cubicBezTo>
                    <a:pt x="98270" y="127"/>
                    <a:pt x="98301" y="96"/>
                    <a:pt x="98301" y="64"/>
                  </a:cubicBezTo>
                  <a:cubicBezTo>
                    <a:pt x="98301" y="32"/>
                    <a:pt x="98270" y="1"/>
                    <a:pt x="98238" y="1"/>
                  </a:cubicBezTo>
                  <a:close/>
                  <a:moveTo>
                    <a:pt x="99030" y="1"/>
                  </a:moveTo>
                  <a:cubicBezTo>
                    <a:pt x="98998" y="1"/>
                    <a:pt x="98966" y="32"/>
                    <a:pt x="98966" y="64"/>
                  </a:cubicBezTo>
                  <a:cubicBezTo>
                    <a:pt x="98966" y="96"/>
                    <a:pt x="98998" y="127"/>
                    <a:pt x="99030" y="127"/>
                  </a:cubicBezTo>
                  <a:lnTo>
                    <a:pt x="100233" y="127"/>
                  </a:lnTo>
                  <a:cubicBezTo>
                    <a:pt x="100265" y="127"/>
                    <a:pt x="100265" y="96"/>
                    <a:pt x="100265" y="64"/>
                  </a:cubicBezTo>
                  <a:cubicBezTo>
                    <a:pt x="100265" y="32"/>
                    <a:pt x="100265" y="1"/>
                    <a:pt x="100233" y="1"/>
                  </a:cubicBezTo>
                  <a:close/>
                  <a:moveTo>
                    <a:pt x="101025" y="1"/>
                  </a:moveTo>
                  <a:cubicBezTo>
                    <a:pt x="100993" y="1"/>
                    <a:pt x="100962" y="32"/>
                    <a:pt x="100962" y="64"/>
                  </a:cubicBezTo>
                  <a:cubicBezTo>
                    <a:pt x="100962" y="96"/>
                    <a:pt x="100962" y="127"/>
                    <a:pt x="101025" y="127"/>
                  </a:cubicBezTo>
                  <a:lnTo>
                    <a:pt x="102197" y="127"/>
                  </a:lnTo>
                  <a:cubicBezTo>
                    <a:pt x="102228" y="127"/>
                    <a:pt x="102260" y="96"/>
                    <a:pt x="102260" y="64"/>
                  </a:cubicBezTo>
                  <a:cubicBezTo>
                    <a:pt x="102260" y="32"/>
                    <a:pt x="102228" y="1"/>
                    <a:pt x="102197" y="1"/>
                  </a:cubicBezTo>
                  <a:close/>
                  <a:moveTo>
                    <a:pt x="102988" y="1"/>
                  </a:moveTo>
                  <a:cubicBezTo>
                    <a:pt x="102957" y="1"/>
                    <a:pt x="102925" y="32"/>
                    <a:pt x="102925" y="64"/>
                  </a:cubicBezTo>
                  <a:cubicBezTo>
                    <a:pt x="102925" y="96"/>
                    <a:pt x="102957" y="127"/>
                    <a:pt x="102988" y="127"/>
                  </a:cubicBezTo>
                  <a:lnTo>
                    <a:pt x="104192" y="127"/>
                  </a:lnTo>
                  <a:cubicBezTo>
                    <a:pt x="104224" y="127"/>
                    <a:pt x="104224" y="96"/>
                    <a:pt x="104224" y="64"/>
                  </a:cubicBezTo>
                  <a:cubicBezTo>
                    <a:pt x="104224" y="32"/>
                    <a:pt x="104224" y="1"/>
                    <a:pt x="104192" y="1"/>
                  </a:cubicBezTo>
                  <a:close/>
                  <a:moveTo>
                    <a:pt x="104984" y="1"/>
                  </a:moveTo>
                  <a:cubicBezTo>
                    <a:pt x="104952" y="1"/>
                    <a:pt x="104920" y="32"/>
                    <a:pt x="104920" y="64"/>
                  </a:cubicBezTo>
                  <a:cubicBezTo>
                    <a:pt x="104920" y="96"/>
                    <a:pt x="104920" y="127"/>
                    <a:pt x="104984" y="127"/>
                  </a:cubicBezTo>
                  <a:lnTo>
                    <a:pt x="106155" y="127"/>
                  </a:lnTo>
                  <a:cubicBezTo>
                    <a:pt x="106187" y="127"/>
                    <a:pt x="106219" y="96"/>
                    <a:pt x="106219" y="64"/>
                  </a:cubicBezTo>
                  <a:cubicBezTo>
                    <a:pt x="106219" y="32"/>
                    <a:pt x="106187" y="1"/>
                    <a:pt x="106155" y="1"/>
                  </a:cubicBezTo>
                  <a:close/>
                  <a:moveTo>
                    <a:pt x="106947" y="1"/>
                  </a:moveTo>
                  <a:cubicBezTo>
                    <a:pt x="106915" y="1"/>
                    <a:pt x="106884" y="32"/>
                    <a:pt x="106884" y="64"/>
                  </a:cubicBezTo>
                  <a:cubicBezTo>
                    <a:pt x="106884" y="96"/>
                    <a:pt x="106915" y="127"/>
                    <a:pt x="106947" y="127"/>
                  </a:cubicBezTo>
                  <a:lnTo>
                    <a:pt x="108151" y="127"/>
                  </a:lnTo>
                  <a:cubicBezTo>
                    <a:pt x="108182" y="127"/>
                    <a:pt x="108182" y="96"/>
                    <a:pt x="108182" y="64"/>
                  </a:cubicBezTo>
                  <a:cubicBezTo>
                    <a:pt x="108182" y="32"/>
                    <a:pt x="108182" y="1"/>
                    <a:pt x="108151" y="1"/>
                  </a:cubicBezTo>
                  <a:close/>
                  <a:moveTo>
                    <a:pt x="108942" y="1"/>
                  </a:moveTo>
                  <a:cubicBezTo>
                    <a:pt x="108911" y="1"/>
                    <a:pt x="108879" y="32"/>
                    <a:pt x="108879" y="64"/>
                  </a:cubicBezTo>
                  <a:cubicBezTo>
                    <a:pt x="108879" y="96"/>
                    <a:pt x="108879" y="127"/>
                    <a:pt x="108942" y="127"/>
                  </a:cubicBezTo>
                  <a:lnTo>
                    <a:pt x="110114" y="127"/>
                  </a:lnTo>
                  <a:cubicBezTo>
                    <a:pt x="110146" y="127"/>
                    <a:pt x="110177" y="96"/>
                    <a:pt x="110177" y="64"/>
                  </a:cubicBezTo>
                  <a:cubicBezTo>
                    <a:pt x="110177" y="32"/>
                    <a:pt x="110146" y="1"/>
                    <a:pt x="110114" y="1"/>
                  </a:cubicBezTo>
                  <a:close/>
                  <a:moveTo>
                    <a:pt x="110906" y="1"/>
                  </a:moveTo>
                  <a:cubicBezTo>
                    <a:pt x="110874" y="1"/>
                    <a:pt x="110842" y="32"/>
                    <a:pt x="110842" y="64"/>
                  </a:cubicBezTo>
                  <a:cubicBezTo>
                    <a:pt x="110842" y="96"/>
                    <a:pt x="110874" y="127"/>
                    <a:pt x="110906" y="127"/>
                  </a:cubicBezTo>
                  <a:lnTo>
                    <a:pt x="112109" y="127"/>
                  </a:lnTo>
                  <a:cubicBezTo>
                    <a:pt x="112141" y="127"/>
                    <a:pt x="112141" y="96"/>
                    <a:pt x="112141" y="64"/>
                  </a:cubicBezTo>
                  <a:cubicBezTo>
                    <a:pt x="112141" y="32"/>
                    <a:pt x="112141" y="1"/>
                    <a:pt x="112109" y="1"/>
                  </a:cubicBezTo>
                  <a:close/>
                  <a:moveTo>
                    <a:pt x="112901" y="1"/>
                  </a:moveTo>
                  <a:cubicBezTo>
                    <a:pt x="112869" y="1"/>
                    <a:pt x="112838" y="32"/>
                    <a:pt x="112838" y="64"/>
                  </a:cubicBezTo>
                  <a:cubicBezTo>
                    <a:pt x="112838" y="96"/>
                    <a:pt x="112838" y="127"/>
                    <a:pt x="112901" y="127"/>
                  </a:cubicBezTo>
                  <a:lnTo>
                    <a:pt x="114073" y="127"/>
                  </a:lnTo>
                  <a:cubicBezTo>
                    <a:pt x="114104" y="127"/>
                    <a:pt x="114136" y="96"/>
                    <a:pt x="114136" y="64"/>
                  </a:cubicBezTo>
                  <a:cubicBezTo>
                    <a:pt x="114136" y="32"/>
                    <a:pt x="114104" y="1"/>
                    <a:pt x="114073" y="1"/>
                  </a:cubicBezTo>
                  <a:close/>
                  <a:moveTo>
                    <a:pt x="114864" y="1"/>
                  </a:moveTo>
                  <a:cubicBezTo>
                    <a:pt x="114833" y="1"/>
                    <a:pt x="114801" y="32"/>
                    <a:pt x="114801" y="64"/>
                  </a:cubicBezTo>
                  <a:cubicBezTo>
                    <a:pt x="114801" y="96"/>
                    <a:pt x="114833" y="127"/>
                    <a:pt x="114864" y="127"/>
                  </a:cubicBezTo>
                  <a:lnTo>
                    <a:pt x="116068" y="127"/>
                  </a:lnTo>
                  <a:cubicBezTo>
                    <a:pt x="116099" y="127"/>
                    <a:pt x="116099" y="96"/>
                    <a:pt x="116099" y="64"/>
                  </a:cubicBezTo>
                  <a:cubicBezTo>
                    <a:pt x="116099" y="32"/>
                    <a:pt x="116099" y="1"/>
                    <a:pt x="116068" y="1"/>
                  </a:cubicBezTo>
                  <a:close/>
                  <a:moveTo>
                    <a:pt x="116860" y="1"/>
                  </a:moveTo>
                  <a:cubicBezTo>
                    <a:pt x="116828" y="1"/>
                    <a:pt x="116796" y="32"/>
                    <a:pt x="116796" y="64"/>
                  </a:cubicBezTo>
                  <a:cubicBezTo>
                    <a:pt x="116796" y="96"/>
                    <a:pt x="116796" y="127"/>
                    <a:pt x="116860" y="127"/>
                  </a:cubicBezTo>
                  <a:lnTo>
                    <a:pt x="118031" y="127"/>
                  </a:lnTo>
                  <a:cubicBezTo>
                    <a:pt x="118063" y="127"/>
                    <a:pt x="118095" y="96"/>
                    <a:pt x="118095" y="64"/>
                  </a:cubicBezTo>
                  <a:cubicBezTo>
                    <a:pt x="118095" y="32"/>
                    <a:pt x="118063" y="1"/>
                    <a:pt x="118031" y="1"/>
                  </a:cubicBezTo>
                  <a:close/>
                  <a:moveTo>
                    <a:pt x="118823" y="1"/>
                  </a:moveTo>
                  <a:cubicBezTo>
                    <a:pt x="118791" y="1"/>
                    <a:pt x="118760" y="32"/>
                    <a:pt x="118760" y="64"/>
                  </a:cubicBezTo>
                  <a:cubicBezTo>
                    <a:pt x="118760" y="96"/>
                    <a:pt x="118791" y="127"/>
                    <a:pt x="118823" y="127"/>
                  </a:cubicBezTo>
                  <a:lnTo>
                    <a:pt x="120026" y="127"/>
                  </a:lnTo>
                  <a:cubicBezTo>
                    <a:pt x="120058" y="127"/>
                    <a:pt x="120058" y="96"/>
                    <a:pt x="120058" y="64"/>
                  </a:cubicBezTo>
                  <a:cubicBezTo>
                    <a:pt x="120058" y="32"/>
                    <a:pt x="120058" y="1"/>
                    <a:pt x="120026" y="1"/>
                  </a:cubicBezTo>
                  <a:close/>
                  <a:moveTo>
                    <a:pt x="120818" y="1"/>
                  </a:moveTo>
                  <a:cubicBezTo>
                    <a:pt x="120786" y="1"/>
                    <a:pt x="120755" y="32"/>
                    <a:pt x="120755" y="64"/>
                  </a:cubicBezTo>
                  <a:cubicBezTo>
                    <a:pt x="120755" y="96"/>
                    <a:pt x="120786" y="127"/>
                    <a:pt x="120818" y="127"/>
                  </a:cubicBezTo>
                  <a:lnTo>
                    <a:pt x="121990" y="127"/>
                  </a:lnTo>
                  <a:cubicBezTo>
                    <a:pt x="122022" y="127"/>
                    <a:pt x="122053" y="96"/>
                    <a:pt x="122053" y="64"/>
                  </a:cubicBezTo>
                  <a:cubicBezTo>
                    <a:pt x="122053" y="32"/>
                    <a:pt x="122022" y="1"/>
                    <a:pt x="121990" y="1"/>
                  </a:cubicBezTo>
                  <a:close/>
                  <a:moveTo>
                    <a:pt x="122782" y="1"/>
                  </a:moveTo>
                  <a:cubicBezTo>
                    <a:pt x="122750" y="1"/>
                    <a:pt x="122718" y="32"/>
                    <a:pt x="122718" y="64"/>
                  </a:cubicBezTo>
                  <a:cubicBezTo>
                    <a:pt x="122718" y="96"/>
                    <a:pt x="122750" y="127"/>
                    <a:pt x="122782" y="127"/>
                  </a:cubicBezTo>
                  <a:lnTo>
                    <a:pt x="123985" y="127"/>
                  </a:lnTo>
                  <a:cubicBezTo>
                    <a:pt x="124017" y="127"/>
                    <a:pt x="124017" y="96"/>
                    <a:pt x="124017" y="64"/>
                  </a:cubicBezTo>
                  <a:cubicBezTo>
                    <a:pt x="124017" y="32"/>
                    <a:pt x="124017" y="1"/>
                    <a:pt x="123985" y="1"/>
                  </a:cubicBezTo>
                  <a:close/>
                  <a:moveTo>
                    <a:pt x="124777" y="1"/>
                  </a:moveTo>
                  <a:cubicBezTo>
                    <a:pt x="124745" y="1"/>
                    <a:pt x="124713" y="32"/>
                    <a:pt x="124713" y="64"/>
                  </a:cubicBezTo>
                  <a:cubicBezTo>
                    <a:pt x="124713" y="96"/>
                    <a:pt x="124745" y="127"/>
                    <a:pt x="124777" y="127"/>
                  </a:cubicBezTo>
                  <a:lnTo>
                    <a:pt x="125949" y="127"/>
                  </a:lnTo>
                  <a:cubicBezTo>
                    <a:pt x="125980" y="127"/>
                    <a:pt x="126012" y="96"/>
                    <a:pt x="126012" y="64"/>
                  </a:cubicBezTo>
                  <a:cubicBezTo>
                    <a:pt x="126012" y="32"/>
                    <a:pt x="125980" y="1"/>
                    <a:pt x="125949" y="1"/>
                  </a:cubicBezTo>
                  <a:close/>
                  <a:moveTo>
                    <a:pt x="126740" y="1"/>
                  </a:moveTo>
                  <a:cubicBezTo>
                    <a:pt x="126709" y="1"/>
                    <a:pt x="126677" y="32"/>
                    <a:pt x="126677" y="64"/>
                  </a:cubicBezTo>
                  <a:cubicBezTo>
                    <a:pt x="126677" y="96"/>
                    <a:pt x="126709" y="127"/>
                    <a:pt x="126740" y="127"/>
                  </a:cubicBezTo>
                  <a:lnTo>
                    <a:pt x="127944" y="127"/>
                  </a:lnTo>
                  <a:cubicBezTo>
                    <a:pt x="127975" y="127"/>
                    <a:pt x="127975" y="96"/>
                    <a:pt x="127975" y="64"/>
                  </a:cubicBezTo>
                  <a:cubicBezTo>
                    <a:pt x="127975" y="32"/>
                    <a:pt x="127975" y="1"/>
                    <a:pt x="127944" y="1"/>
                  </a:cubicBezTo>
                  <a:close/>
                  <a:moveTo>
                    <a:pt x="128735" y="1"/>
                  </a:moveTo>
                  <a:cubicBezTo>
                    <a:pt x="128704" y="1"/>
                    <a:pt x="128672" y="32"/>
                    <a:pt x="128672" y="64"/>
                  </a:cubicBezTo>
                  <a:cubicBezTo>
                    <a:pt x="128672" y="96"/>
                    <a:pt x="128704" y="127"/>
                    <a:pt x="128735" y="127"/>
                  </a:cubicBezTo>
                  <a:lnTo>
                    <a:pt x="129907" y="127"/>
                  </a:lnTo>
                  <a:cubicBezTo>
                    <a:pt x="129939" y="127"/>
                    <a:pt x="129971" y="96"/>
                    <a:pt x="129971" y="64"/>
                  </a:cubicBezTo>
                  <a:cubicBezTo>
                    <a:pt x="129971" y="32"/>
                    <a:pt x="129939" y="1"/>
                    <a:pt x="12990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4453689" y="3214212"/>
              <a:ext cx="4215284" cy="3185"/>
            </a:xfrm>
            <a:custGeom>
              <a:avLst/>
              <a:gdLst/>
              <a:ahLst/>
              <a:cxnLst/>
              <a:rect l="l" t="t" r="r" b="b"/>
              <a:pathLst>
                <a:path w="129971" h="96" extrusionOk="0">
                  <a:moveTo>
                    <a:pt x="64" y="1"/>
                  </a:moveTo>
                  <a:cubicBezTo>
                    <a:pt x="32" y="1"/>
                    <a:pt x="1" y="1"/>
                    <a:pt x="1" y="64"/>
                  </a:cubicBezTo>
                  <a:cubicBezTo>
                    <a:pt x="1" y="96"/>
                    <a:pt x="32" y="96"/>
                    <a:pt x="64" y="96"/>
                  </a:cubicBezTo>
                  <a:lnTo>
                    <a:pt x="1267" y="96"/>
                  </a:lnTo>
                  <a:cubicBezTo>
                    <a:pt x="1299" y="96"/>
                    <a:pt x="1299" y="96"/>
                    <a:pt x="1299" y="64"/>
                  </a:cubicBezTo>
                  <a:cubicBezTo>
                    <a:pt x="1299" y="1"/>
                    <a:pt x="1299" y="1"/>
                    <a:pt x="1267" y="1"/>
                  </a:cubicBezTo>
                  <a:close/>
                  <a:moveTo>
                    <a:pt x="2059" y="1"/>
                  </a:moveTo>
                  <a:cubicBezTo>
                    <a:pt x="2027" y="1"/>
                    <a:pt x="1996" y="1"/>
                    <a:pt x="1996" y="64"/>
                  </a:cubicBezTo>
                  <a:cubicBezTo>
                    <a:pt x="1996" y="96"/>
                    <a:pt x="2027" y="96"/>
                    <a:pt x="2059" y="96"/>
                  </a:cubicBezTo>
                  <a:lnTo>
                    <a:pt x="3231" y="96"/>
                  </a:lnTo>
                  <a:cubicBezTo>
                    <a:pt x="3263" y="96"/>
                    <a:pt x="3294" y="96"/>
                    <a:pt x="3294" y="64"/>
                  </a:cubicBezTo>
                  <a:cubicBezTo>
                    <a:pt x="3294" y="1"/>
                    <a:pt x="3263" y="1"/>
                    <a:pt x="3231" y="1"/>
                  </a:cubicBezTo>
                  <a:close/>
                  <a:moveTo>
                    <a:pt x="4023" y="1"/>
                  </a:moveTo>
                  <a:cubicBezTo>
                    <a:pt x="3991" y="1"/>
                    <a:pt x="3959" y="1"/>
                    <a:pt x="3959" y="64"/>
                  </a:cubicBezTo>
                  <a:cubicBezTo>
                    <a:pt x="3959" y="96"/>
                    <a:pt x="3991" y="96"/>
                    <a:pt x="4023" y="96"/>
                  </a:cubicBezTo>
                  <a:lnTo>
                    <a:pt x="5226" y="96"/>
                  </a:lnTo>
                  <a:cubicBezTo>
                    <a:pt x="5258" y="96"/>
                    <a:pt x="5258" y="96"/>
                    <a:pt x="5258" y="64"/>
                  </a:cubicBezTo>
                  <a:cubicBezTo>
                    <a:pt x="5258" y="1"/>
                    <a:pt x="5258" y="1"/>
                    <a:pt x="5226" y="1"/>
                  </a:cubicBezTo>
                  <a:close/>
                  <a:moveTo>
                    <a:pt x="6018" y="1"/>
                  </a:moveTo>
                  <a:cubicBezTo>
                    <a:pt x="5986" y="1"/>
                    <a:pt x="5954" y="1"/>
                    <a:pt x="5954" y="64"/>
                  </a:cubicBezTo>
                  <a:cubicBezTo>
                    <a:pt x="5954" y="96"/>
                    <a:pt x="5986" y="96"/>
                    <a:pt x="6018" y="96"/>
                  </a:cubicBezTo>
                  <a:lnTo>
                    <a:pt x="7190" y="96"/>
                  </a:lnTo>
                  <a:cubicBezTo>
                    <a:pt x="7221" y="96"/>
                    <a:pt x="7253" y="96"/>
                    <a:pt x="7253" y="64"/>
                  </a:cubicBezTo>
                  <a:cubicBezTo>
                    <a:pt x="7253" y="1"/>
                    <a:pt x="7221" y="1"/>
                    <a:pt x="7190" y="1"/>
                  </a:cubicBezTo>
                  <a:close/>
                  <a:moveTo>
                    <a:pt x="7981" y="1"/>
                  </a:moveTo>
                  <a:cubicBezTo>
                    <a:pt x="7950" y="1"/>
                    <a:pt x="7918" y="1"/>
                    <a:pt x="7918" y="64"/>
                  </a:cubicBezTo>
                  <a:cubicBezTo>
                    <a:pt x="7918" y="96"/>
                    <a:pt x="7950" y="96"/>
                    <a:pt x="7981" y="96"/>
                  </a:cubicBezTo>
                  <a:lnTo>
                    <a:pt x="9185" y="96"/>
                  </a:lnTo>
                  <a:cubicBezTo>
                    <a:pt x="9216" y="96"/>
                    <a:pt x="9216" y="96"/>
                    <a:pt x="9216" y="64"/>
                  </a:cubicBezTo>
                  <a:cubicBezTo>
                    <a:pt x="9216" y="1"/>
                    <a:pt x="9216" y="1"/>
                    <a:pt x="9185" y="1"/>
                  </a:cubicBezTo>
                  <a:close/>
                  <a:moveTo>
                    <a:pt x="9976" y="1"/>
                  </a:moveTo>
                  <a:cubicBezTo>
                    <a:pt x="9945" y="1"/>
                    <a:pt x="9913" y="1"/>
                    <a:pt x="9913" y="64"/>
                  </a:cubicBezTo>
                  <a:cubicBezTo>
                    <a:pt x="9913" y="96"/>
                    <a:pt x="9945" y="96"/>
                    <a:pt x="9976" y="96"/>
                  </a:cubicBezTo>
                  <a:lnTo>
                    <a:pt x="11148" y="96"/>
                  </a:lnTo>
                  <a:cubicBezTo>
                    <a:pt x="11180" y="96"/>
                    <a:pt x="11211" y="96"/>
                    <a:pt x="11211" y="64"/>
                  </a:cubicBezTo>
                  <a:cubicBezTo>
                    <a:pt x="11211" y="1"/>
                    <a:pt x="11180" y="1"/>
                    <a:pt x="11148" y="1"/>
                  </a:cubicBezTo>
                  <a:close/>
                  <a:moveTo>
                    <a:pt x="11940" y="1"/>
                  </a:moveTo>
                  <a:cubicBezTo>
                    <a:pt x="11908" y="1"/>
                    <a:pt x="11877" y="1"/>
                    <a:pt x="11877" y="64"/>
                  </a:cubicBezTo>
                  <a:cubicBezTo>
                    <a:pt x="11877" y="96"/>
                    <a:pt x="11908" y="96"/>
                    <a:pt x="11940" y="96"/>
                  </a:cubicBezTo>
                  <a:lnTo>
                    <a:pt x="13143" y="96"/>
                  </a:lnTo>
                  <a:cubicBezTo>
                    <a:pt x="13175" y="96"/>
                    <a:pt x="13175" y="96"/>
                    <a:pt x="13175" y="64"/>
                  </a:cubicBezTo>
                  <a:cubicBezTo>
                    <a:pt x="13175" y="1"/>
                    <a:pt x="13175" y="1"/>
                    <a:pt x="13143" y="1"/>
                  </a:cubicBezTo>
                  <a:close/>
                  <a:moveTo>
                    <a:pt x="13935" y="1"/>
                  </a:moveTo>
                  <a:cubicBezTo>
                    <a:pt x="13903" y="1"/>
                    <a:pt x="13872" y="1"/>
                    <a:pt x="13872" y="64"/>
                  </a:cubicBezTo>
                  <a:cubicBezTo>
                    <a:pt x="13872" y="96"/>
                    <a:pt x="13903" y="96"/>
                    <a:pt x="13935" y="96"/>
                  </a:cubicBezTo>
                  <a:lnTo>
                    <a:pt x="15107" y="96"/>
                  </a:lnTo>
                  <a:cubicBezTo>
                    <a:pt x="15138" y="96"/>
                    <a:pt x="15170" y="96"/>
                    <a:pt x="15170" y="64"/>
                  </a:cubicBezTo>
                  <a:cubicBezTo>
                    <a:pt x="15170" y="1"/>
                    <a:pt x="15138" y="1"/>
                    <a:pt x="15107" y="1"/>
                  </a:cubicBezTo>
                  <a:close/>
                  <a:moveTo>
                    <a:pt x="15899" y="1"/>
                  </a:moveTo>
                  <a:cubicBezTo>
                    <a:pt x="15867" y="1"/>
                    <a:pt x="15835" y="1"/>
                    <a:pt x="15835" y="64"/>
                  </a:cubicBezTo>
                  <a:cubicBezTo>
                    <a:pt x="15835" y="96"/>
                    <a:pt x="15867" y="96"/>
                    <a:pt x="15899" y="96"/>
                  </a:cubicBezTo>
                  <a:lnTo>
                    <a:pt x="17102" y="96"/>
                  </a:lnTo>
                  <a:cubicBezTo>
                    <a:pt x="17134" y="96"/>
                    <a:pt x="17134" y="96"/>
                    <a:pt x="17134" y="64"/>
                  </a:cubicBezTo>
                  <a:cubicBezTo>
                    <a:pt x="17134" y="1"/>
                    <a:pt x="17134" y="1"/>
                    <a:pt x="17102" y="1"/>
                  </a:cubicBezTo>
                  <a:close/>
                  <a:moveTo>
                    <a:pt x="17894" y="1"/>
                  </a:moveTo>
                  <a:cubicBezTo>
                    <a:pt x="17862" y="1"/>
                    <a:pt x="17830" y="1"/>
                    <a:pt x="17830" y="64"/>
                  </a:cubicBezTo>
                  <a:cubicBezTo>
                    <a:pt x="17830" y="96"/>
                    <a:pt x="17862" y="96"/>
                    <a:pt x="17894" y="96"/>
                  </a:cubicBezTo>
                  <a:lnTo>
                    <a:pt x="19065" y="96"/>
                  </a:lnTo>
                  <a:cubicBezTo>
                    <a:pt x="19097" y="96"/>
                    <a:pt x="19129" y="96"/>
                    <a:pt x="19129" y="64"/>
                  </a:cubicBezTo>
                  <a:cubicBezTo>
                    <a:pt x="19129" y="1"/>
                    <a:pt x="19097" y="1"/>
                    <a:pt x="19065" y="1"/>
                  </a:cubicBezTo>
                  <a:close/>
                  <a:moveTo>
                    <a:pt x="19857" y="1"/>
                  </a:moveTo>
                  <a:cubicBezTo>
                    <a:pt x="19825" y="1"/>
                    <a:pt x="19794" y="1"/>
                    <a:pt x="19794" y="64"/>
                  </a:cubicBezTo>
                  <a:cubicBezTo>
                    <a:pt x="19794" y="96"/>
                    <a:pt x="19825" y="96"/>
                    <a:pt x="19857" y="96"/>
                  </a:cubicBezTo>
                  <a:lnTo>
                    <a:pt x="21061" y="96"/>
                  </a:lnTo>
                  <a:cubicBezTo>
                    <a:pt x="21092" y="96"/>
                    <a:pt x="21092" y="96"/>
                    <a:pt x="21092" y="64"/>
                  </a:cubicBezTo>
                  <a:cubicBezTo>
                    <a:pt x="21092" y="1"/>
                    <a:pt x="21092" y="1"/>
                    <a:pt x="21061" y="1"/>
                  </a:cubicBezTo>
                  <a:close/>
                  <a:moveTo>
                    <a:pt x="21852" y="1"/>
                  </a:moveTo>
                  <a:cubicBezTo>
                    <a:pt x="21821" y="1"/>
                    <a:pt x="21789" y="1"/>
                    <a:pt x="21789" y="64"/>
                  </a:cubicBezTo>
                  <a:cubicBezTo>
                    <a:pt x="21789" y="96"/>
                    <a:pt x="21821" y="96"/>
                    <a:pt x="21852" y="96"/>
                  </a:cubicBezTo>
                  <a:lnTo>
                    <a:pt x="23024" y="96"/>
                  </a:lnTo>
                  <a:cubicBezTo>
                    <a:pt x="23056" y="96"/>
                    <a:pt x="23087" y="96"/>
                    <a:pt x="23087" y="64"/>
                  </a:cubicBezTo>
                  <a:cubicBezTo>
                    <a:pt x="23087" y="1"/>
                    <a:pt x="23056" y="1"/>
                    <a:pt x="23024" y="1"/>
                  </a:cubicBezTo>
                  <a:close/>
                  <a:moveTo>
                    <a:pt x="23816" y="1"/>
                  </a:moveTo>
                  <a:cubicBezTo>
                    <a:pt x="23784" y="1"/>
                    <a:pt x="23752" y="1"/>
                    <a:pt x="23752" y="64"/>
                  </a:cubicBezTo>
                  <a:cubicBezTo>
                    <a:pt x="23752" y="96"/>
                    <a:pt x="23784" y="96"/>
                    <a:pt x="23816" y="96"/>
                  </a:cubicBezTo>
                  <a:lnTo>
                    <a:pt x="25019" y="96"/>
                  </a:lnTo>
                  <a:cubicBezTo>
                    <a:pt x="25051" y="96"/>
                    <a:pt x="25051" y="96"/>
                    <a:pt x="25051" y="64"/>
                  </a:cubicBezTo>
                  <a:cubicBezTo>
                    <a:pt x="25051" y="1"/>
                    <a:pt x="25051" y="1"/>
                    <a:pt x="25019" y="1"/>
                  </a:cubicBezTo>
                  <a:close/>
                  <a:moveTo>
                    <a:pt x="25811" y="1"/>
                  </a:moveTo>
                  <a:cubicBezTo>
                    <a:pt x="25779" y="1"/>
                    <a:pt x="25748" y="1"/>
                    <a:pt x="25748" y="64"/>
                  </a:cubicBezTo>
                  <a:cubicBezTo>
                    <a:pt x="25748" y="96"/>
                    <a:pt x="25779" y="96"/>
                    <a:pt x="25811" y="96"/>
                  </a:cubicBezTo>
                  <a:lnTo>
                    <a:pt x="26983" y="96"/>
                  </a:lnTo>
                  <a:cubicBezTo>
                    <a:pt x="27014" y="96"/>
                    <a:pt x="27046" y="96"/>
                    <a:pt x="27046" y="64"/>
                  </a:cubicBezTo>
                  <a:cubicBezTo>
                    <a:pt x="27046" y="1"/>
                    <a:pt x="27014" y="1"/>
                    <a:pt x="26983" y="1"/>
                  </a:cubicBezTo>
                  <a:close/>
                  <a:moveTo>
                    <a:pt x="27774" y="1"/>
                  </a:moveTo>
                  <a:cubicBezTo>
                    <a:pt x="27743" y="1"/>
                    <a:pt x="27711" y="1"/>
                    <a:pt x="27711" y="64"/>
                  </a:cubicBezTo>
                  <a:cubicBezTo>
                    <a:pt x="27711" y="96"/>
                    <a:pt x="27743" y="96"/>
                    <a:pt x="27774" y="96"/>
                  </a:cubicBezTo>
                  <a:lnTo>
                    <a:pt x="28978" y="96"/>
                  </a:lnTo>
                  <a:cubicBezTo>
                    <a:pt x="29010" y="96"/>
                    <a:pt x="29010" y="96"/>
                    <a:pt x="29010" y="64"/>
                  </a:cubicBezTo>
                  <a:cubicBezTo>
                    <a:pt x="29010" y="1"/>
                    <a:pt x="29010" y="1"/>
                    <a:pt x="28978" y="1"/>
                  </a:cubicBezTo>
                  <a:close/>
                  <a:moveTo>
                    <a:pt x="29770" y="1"/>
                  </a:moveTo>
                  <a:cubicBezTo>
                    <a:pt x="29738" y="1"/>
                    <a:pt x="29706" y="1"/>
                    <a:pt x="29706" y="64"/>
                  </a:cubicBezTo>
                  <a:cubicBezTo>
                    <a:pt x="29706" y="96"/>
                    <a:pt x="29738" y="96"/>
                    <a:pt x="29770" y="96"/>
                  </a:cubicBezTo>
                  <a:lnTo>
                    <a:pt x="30941" y="96"/>
                  </a:lnTo>
                  <a:cubicBezTo>
                    <a:pt x="30973" y="96"/>
                    <a:pt x="31005" y="96"/>
                    <a:pt x="31005" y="64"/>
                  </a:cubicBezTo>
                  <a:cubicBezTo>
                    <a:pt x="31005" y="1"/>
                    <a:pt x="30973" y="1"/>
                    <a:pt x="30941" y="1"/>
                  </a:cubicBezTo>
                  <a:close/>
                  <a:moveTo>
                    <a:pt x="31733" y="1"/>
                  </a:moveTo>
                  <a:cubicBezTo>
                    <a:pt x="31701" y="1"/>
                    <a:pt x="31670" y="1"/>
                    <a:pt x="31670" y="64"/>
                  </a:cubicBezTo>
                  <a:cubicBezTo>
                    <a:pt x="31670" y="96"/>
                    <a:pt x="31701" y="96"/>
                    <a:pt x="31733" y="96"/>
                  </a:cubicBezTo>
                  <a:lnTo>
                    <a:pt x="32936" y="96"/>
                  </a:lnTo>
                  <a:cubicBezTo>
                    <a:pt x="32968" y="96"/>
                    <a:pt x="32968" y="96"/>
                    <a:pt x="32968" y="64"/>
                  </a:cubicBezTo>
                  <a:cubicBezTo>
                    <a:pt x="32968" y="1"/>
                    <a:pt x="32968" y="1"/>
                    <a:pt x="32936" y="1"/>
                  </a:cubicBezTo>
                  <a:close/>
                  <a:moveTo>
                    <a:pt x="33728" y="1"/>
                  </a:moveTo>
                  <a:cubicBezTo>
                    <a:pt x="33697" y="1"/>
                    <a:pt x="33665" y="1"/>
                    <a:pt x="33665" y="64"/>
                  </a:cubicBezTo>
                  <a:cubicBezTo>
                    <a:pt x="33665" y="96"/>
                    <a:pt x="33697" y="96"/>
                    <a:pt x="33728" y="96"/>
                  </a:cubicBezTo>
                  <a:lnTo>
                    <a:pt x="34900" y="96"/>
                  </a:lnTo>
                  <a:cubicBezTo>
                    <a:pt x="34932" y="96"/>
                    <a:pt x="34963" y="96"/>
                    <a:pt x="34963" y="64"/>
                  </a:cubicBezTo>
                  <a:cubicBezTo>
                    <a:pt x="34963" y="1"/>
                    <a:pt x="34932" y="1"/>
                    <a:pt x="34900" y="1"/>
                  </a:cubicBezTo>
                  <a:close/>
                  <a:moveTo>
                    <a:pt x="35692" y="1"/>
                  </a:moveTo>
                  <a:cubicBezTo>
                    <a:pt x="35660" y="1"/>
                    <a:pt x="35628" y="1"/>
                    <a:pt x="35628" y="64"/>
                  </a:cubicBezTo>
                  <a:cubicBezTo>
                    <a:pt x="35628" y="96"/>
                    <a:pt x="35660" y="96"/>
                    <a:pt x="35692" y="96"/>
                  </a:cubicBezTo>
                  <a:lnTo>
                    <a:pt x="36895" y="96"/>
                  </a:lnTo>
                  <a:cubicBezTo>
                    <a:pt x="36927" y="96"/>
                    <a:pt x="36927" y="96"/>
                    <a:pt x="36927" y="64"/>
                  </a:cubicBezTo>
                  <a:cubicBezTo>
                    <a:pt x="36927" y="1"/>
                    <a:pt x="36927" y="1"/>
                    <a:pt x="36895" y="1"/>
                  </a:cubicBezTo>
                  <a:close/>
                  <a:moveTo>
                    <a:pt x="37687" y="1"/>
                  </a:moveTo>
                  <a:cubicBezTo>
                    <a:pt x="37655" y="1"/>
                    <a:pt x="37624" y="1"/>
                    <a:pt x="37624" y="64"/>
                  </a:cubicBezTo>
                  <a:cubicBezTo>
                    <a:pt x="37624" y="96"/>
                    <a:pt x="37655" y="96"/>
                    <a:pt x="37687" y="96"/>
                  </a:cubicBezTo>
                  <a:lnTo>
                    <a:pt x="38859" y="96"/>
                  </a:lnTo>
                  <a:cubicBezTo>
                    <a:pt x="38890" y="96"/>
                    <a:pt x="38922" y="96"/>
                    <a:pt x="38922" y="64"/>
                  </a:cubicBezTo>
                  <a:cubicBezTo>
                    <a:pt x="38922" y="1"/>
                    <a:pt x="38890" y="1"/>
                    <a:pt x="38859" y="1"/>
                  </a:cubicBezTo>
                  <a:close/>
                  <a:moveTo>
                    <a:pt x="39650" y="1"/>
                  </a:moveTo>
                  <a:cubicBezTo>
                    <a:pt x="39619" y="1"/>
                    <a:pt x="39587" y="1"/>
                    <a:pt x="39587" y="64"/>
                  </a:cubicBezTo>
                  <a:cubicBezTo>
                    <a:pt x="39587" y="96"/>
                    <a:pt x="39619" y="96"/>
                    <a:pt x="39650" y="96"/>
                  </a:cubicBezTo>
                  <a:lnTo>
                    <a:pt x="40854" y="96"/>
                  </a:lnTo>
                  <a:cubicBezTo>
                    <a:pt x="40885" y="96"/>
                    <a:pt x="40885" y="96"/>
                    <a:pt x="40885" y="64"/>
                  </a:cubicBezTo>
                  <a:cubicBezTo>
                    <a:pt x="40885" y="1"/>
                    <a:pt x="40885" y="1"/>
                    <a:pt x="40854" y="1"/>
                  </a:cubicBezTo>
                  <a:close/>
                  <a:moveTo>
                    <a:pt x="41645" y="1"/>
                  </a:moveTo>
                  <a:cubicBezTo>
                    <a:pt x="41614" y="1"/>
                    <a:pt x="41582" y="1"/>
                    <a:pt x="41582" y="64"/>
                  </a:cubicBezTo>
                  <a:cubicBezTo>
                    <a:pt x="41582" y="96"/>
                    <a:pt x="41614" y="96"/>
                    <a:pt x="41645" y="96"/>
                  </a:cubicBezTo>
                  <a:lnTo>
                    <a:pt x="42817" y="96"/>
                  </a:lnTo>
                  <a:cubicBezTo>
                    <a:pt x="42849" y="96"/>
                    <a:pt x="42881" y="96"/>
                    <a:pt x="42881" y="64"/>
                  </a:cubicBezTo>
                  <a:cubicBezTo>
                    <a:pt x="42881" y="1"/>
                    <a:pt x="42849" y="1"/>
                    <a:pt x="42817" y="1"/>
                  </a:cubicBezTo>
                  <a:close/>
                  <a:moveTo>
                    <a:pt x="43609" y="1"/>
                  </a:moveTo>
                  <a:cubicBezTo>
                    <a:pt x="43577" y="1"/>
                    <a:pt x="43546" y="1"/>
                    <a:pt x="43546" y="64"/>
                  </a:cubicBezTo>
                  <a:cubicBezTo>
                    <a:pt x="43546" y="96"/>
                    <a:pt x="43577" y="96"/>
                    <a:pt x="43609" y="96"/>
                  </a:cubicBezTo>
                  <a:lnTo>
                    <a:pt x="44812" y="96"/>
                  </a:lnTo>
                  <a:cubicBezTo>
                    <a:pt x="44844" y="96"/>
                    <a:pt x="44844" y="96"/>
                    <a:pt x="44844" y="64"/>
                  </a:cubicBezTo>
                  <a:cubicBezTo>
                    <a:pt x="44844" y="1"/>
                    <a:pt x="44844" y="1"/>
                    <a:pt x="44812" y="1"/>
                  </a:cubicBezTo>
                  <a:close/>
                  <a:moveTo>
                    <a:pt x="45604" y="1"/>
                  </a:moveTo>
                  <a:cubicBezTo>
                    <a:pt x="45572" y="1"/>
                    <a:pt x="45541" y="1"/>
                    <a:pt x="45541" y="64"/>
                  </a:cubicBezTo>
                  <a:cubicBezTo>
                    <a:pt x="45541" y="96"/>
                    <a:pt x="45572" y="96"/>
                    <a:pt x="45604" y="96"/>
                  </a:cubicBezTo>
                  <a:lnTo>
                    <a:pt x="46776" y="96"/>
                  </a:lnTo>
                  <a:cubicBezTo>
                    <a:pt x="46808" y="96"/>
                    <a:pt x="46839" y="96"/>
                    <a:pt x="46839" y="64"/>
                  </a:cubicBezTo>
                  <a:cubicBezTo>
                    <a:pt x="46839" y="1"/>
                    <a:pt x="46808" y="1"/>
                    <a:pt x="46776" y="1"/>
                  </a:cubicBezTo>
                  <a:close/>
                  <a:moveTo>
                    <a:pt x="47568" y="1"/>
                  </a:moveTo>
                  <a:cubicBezTo>
                    <a:pt x="47536" y="1"/>
                    <a:pt x="47504" y="1"/>
                    <a:pt x="47504" y="64"/>
                  </a:cubicBezTo>
                  <a:cubicBezTo>
                    <a:pt x="47504" y="96"/>
                    <a:pt x="47536" y="96"/>
                    <a:pt x="47568" y="96"/>
                  </a:cubicBezTo>
                  <a:lnTo>
                    <a:pt x="48771" y="96"/>
                  </a:lnTo>
                  <a:cubicBezTo>
                    <a:pt x="48803" y="96"/>
                    <a:pt x="48803" y="96"/>
                    <a:pt x="48803" y="64"/>
                  </a:cubicBezTo>
                  <a:cubicBezTo>
                    <a:pt x="48803" y="1"/>
                    <a:pt x="48803" y="1"/>
                    <a:pt x="48771" y="1"/>
                  </a:cubicBezTo>
                  <a:close/>
                  <a:moveTo>
                    <a:pt x="49563" y="1"/>
                  </a:moveTo>
                  <a:cubicBezTo>
                    <a:pt x="49531" y="1"/>
                    <a:pt x="49499" y="1"/>
                    <a:pt x="49499" y="64"/>
                  </a:cubicBezTo>
                  <a:cubicBezTo>
                    <a:pt x="49499" y="96"/>
                    <a:pt x="49531" y="96"/>
                    <a:pt x="49563" y="96"/>
                  </a:cubicBezTo>
                  <a:lnTo>
                    <a:pt x="50734" y="96"/>
                  </a:lnTo>
                  <a:cubicBezTo>
                    <a:pt x="50766" y="96"/>
                    <a:pt x="50798" y="96"/>
                    <a:pt x="50798" y="64"/>
                  </a:cubicBezTo>
                  <a:cubicBezTo>
                    <a:pt x="50798" y="1"/>
                    <a:pt x="50766" y="1"/>
                    <a:pt x="50734" y="1"/>
                  </a:cubicBezTo>
                  <a:close/>
                  <a:moveTo>
                    <a:pt x="51526" y="1"/>
                  </a:moveTo>
                  <a:cubicBezTo>
                    <a:pt x="51495" y="1"/>
                    <a:pt x="51463" y="1"/>
                    <a:pt x="51463" y="64"/>
                  </a:cubicBezTo>
                  <a:cubicBezTo>
                    <a:pt x="51463" y="96"/>
                    <a:pt x="51495" y="96"/>
                    <a:pt x="51526" y="96"/>
                  </a:cubicBezTo>
                  <a:lnTo>
                    <a:pt x="52730" y="96"/>
                  </a:lnTo>
                  <a:cubicBezTo>
                    <a:pt x="52761" y="96"/>
                    <a:pt x="52761" y="96"/>
                    <a:pt x="52761" y="64"/>
                  </a:cubicBezTo>
                  <a:cubicBezTo>
                    <a:pt x="52761" y="1"/>
                    <a:pt x="52761" y="1"/>
                    <a:pt x="52730" y="1"/>
                  </a:cubicBezTo>
                  <a:close/>
                  <a:moveTo>
                    <a:pt x="53521" y="1"/>
                  </a:moveTo>
                  <a:cubicBezTo>
                    <a:pt x="53490" y="1"/>
                    <a:pt x="53458" y="1"/>
                    <a:pt x="53458" y="64"/>
                  </a:cubicBezTo>
                  <a:cubicBezTo>
                    <a:pt x="53458" y="96"/>
                    <a:pt x="53490" y="96"/>
                    <a:pt x="53521" y="96"/>
                  </a:cubicBezTo>
                  <a:lnTo>
                    <a:pt x="54693" y="96"/>
                  </a:lnTo>
                  <a:cubicBezTo>
                    <a:pt x="54725" y="96"/>
                    <a:pt x="54756" y="96"/>
                    <a:pt x="54756" y="64"/>
                  </a:cubicBezTo>
                  <a:cubicBezTo>
                    <a:pt x="54756" y="1"/>
                    <a:pt x="54725" y="1"/>
                    <a:pt x="54693" y="1"/>
                  </a:cubicBezTo>
                  <a:close/>
                  <a:moveTo>
                    <a:pt x="55485" y="1"/>
                  </a:moveTo>
                  <a:cubicBezTo>
                    <a:pt x="55453" y="1"/>
                    <a:pt x="55422" y="1"/>
                    <a:pt x="55422" y="64"/>
                  </a:cubicBezTo>
                  <a:cubicBezTo>
                    <a:pt x="55422" y="96"/>
                    <a:pt x="55453" y="96"/>
                    <a:pt x="55485" y="96"/>
                  </a:cubicBezTo>
                  <a:lnTo>
                    <a:pt x="56688" y="96"/>
                  </a:lnTo>
                  <a:cubicBezTo>
                    <a:pt x="56720" y="96"/>
                    <a:pt x="56720" y="96"/>
                    <a:pt x="56720" y="64"/>
                  </a:cubicBezTo>
                  <a:cubicBezTo>
                    <a:pt x="56720" y="1"/>
                    <a:pt x="56720" y="1"/>
                    <a:pt x="56688" y="1"/>
                  </a:cubicBezTo>
                  <a:close/>
                  <a:moveTo>
                    <a:pt x="57480" y="1"/>
                  </a:moveTo>
                  <a:cubicBezTo>
                    <a:pt x="57448" y="1"/>
                    <a:pt x="57417" y="1"/>
                    <a:pt x="57417" y="64"/>
                  </a:cubicBezTo>
                  <a:cubicBezTo>
                    <a:pt x="57417" y="96"/>
                    <a:pt x="57448" y="96"/>
                    <a:pt x="57480" y="96"/>
                  </a:cubicBezTo>
                  <a:lnTo>
                    <a:pt x="58652" y="96"/>
                  </a:lnTo>
                  <a:cubicBezTo>
                    <a:pt x="58683" y="96"/>
                    <a:pt x="58715" y="96"/>
                    <a:pt x="58715" y="64"/>
                  </a:cubicBezTo>
                  <a:cubicBezTo>
                    <a:pt x="58715" y="1"/>
                    <a:pt x="58683" y="1"/>
                    <a:pt x="58652" y="1"/>
                  </a:cubicBezTo>
                  <a:close/>
                  <a:moveTo>
                    <a:pt x="59443" y="1"/>
                  </a:moveTo>
                  <a:cubicBezTo>
                    <a:pt x="59412" y="1"/>
                    <a:pt x="59380" y="1"/>
                    <a:pt x="59380" y="64"/>
                  </a:cubicBezTo>
                  <a:cubicBezTo>
                    <a:pt x="59380" y="96"/>
                    <a:pt x="59412" y="96"/>
                    <a:pt x="59443" y="96"/>
                  </a:cubicBezTo>
                  <a:lnTo>
                    <a:pt x="60647" y="96"/>
                  </a:lnTo>
                  <a:cubicBezTo>
                    <a:pt x="60679" y="96"/>
                    <a:pt x="60679" y="96"/>
                    <a:pt x="60679" y="64"/>
                  </a:cubicBezTo>
                  <a:cubicBezTo>
                    <a:pt x="60679" y="1"/>
                    <a:pt x="60679" y="1"/>
                    <a:pt x="60647" y="1"/>
                  </a:cubicBezTo>
                  <a:close/>
                  <a:moveTo>
                    <a:pt x="61439" y="1"/>
                  </a:moveTo>
                  <a:cubicBezTo>
                    <a:pt x="61407" y="1"/>
                    <a:pt x="61375" y="1"/>
                    <a:pt x="61375" y="64"/>
                  </a:cubicBezTo>
                  <a:cubicBezTo>
                    <a:pt x="61375" y="96"/>
                    <a:pt x="61407" y="96"/>
                    <a:pt x="61439" y="96"/>
                  </a:cubicBezTo>
                  <a:lnTo>
                    <a:pt x="62610" y="96"/>
                  </a:lnTo>
                  <a:cubicBezTo>
                    <a:pt x="62642" y="96"/>
                    <a:pt x="62674" y="96"/>
                    <a:pt x="62674" y="64"/>
                  </a:cubicBezTo>
                  <a:cubicBezTo>
                    <a:pt x="62674" y="1"/>
                    <a:pt x="62642" y="1"/>
                    <a:pt x="62610" y="1"/>
                  </a:cubicBezTo>
                  <a:close/>
                  <a:moveTo>
                    <a:pt x="63402" y="1"/>
                  </a:moveTo>
                  <a:cubicBezTo>
                    <a:pt x="63370" y="1"/>
                    <a:pt x="63339" y="1"/>
                    <a:pt x="63339" y="64"/>
                  </a:cubicBezTo>
                  <a:cubicBezTo>
                    <a:pt x="63339" y="96"/>
                    <a:pt x="63370" y="96"/>
                    <a:pt x="63402" y="96"/>
                  </a:cubicBezTo>
                  <a:lnTo>
                    <a:pt x="64606" y="96"/>
                  </a:lnTo>
                  <a:cubicBezTo>
                    <a:pt x="64637" y="96"/>
                    <a:pt x="64637" y="96"/>
                    <a:pt x="64637" y="64"/>
                  </a:cubicBezTo>
                  <a:cubicBezTo>
                    <a:pt x="64637" y="1"/>
                    <a:pt x="64637" y="1"/>
                    <a:pt x="64606" y="1"/>
                  </a:cubicBezTo>
                  <a:close/>
                  <a:moveTo>
                    <a:pt x="65397" y="1"/>
                  </a:moveTo>
                  <a:cubicBezTo>
                    <a:pt x="65366" y="1"/>
                    <a:pt x="65334" y="1"/>
                    <a:pt x="65334" y="64"/>
                  </a:cubicBezTo>
                  <a:cubicBezTo>
                    <a:pt x="65334" y="96"/>
                    <a:pt x="65334" y="96"/>
                    <a:pt x="65397" y="96"/>
                  </a:cubicBezTo>
                  <a:lnTo>
                    <a:pt x="66569" y="96"/>
                  </a:lnTo>
                  <a:cubicBezTo>
                    <a:pt x="66601" y="96"/>
                    <a:pt x="66632" y="96"/>
                    <a:pt x="66632" y="64"/>
                  </a:cubicBezTo>
                  <a:cubicBezTo>
                    <a:pt x="66632" y="1"/>
                    <a:pt x="66601" y="1"/>
                    <a:pt x="66569" y="1"/>
                  </a:cubicBezTo>
                  <a:close/>
                  <a:moveTo>
                    <a:pt x="67361" y="1"/>
                  </a:moveTo>
                  <a:cubicBezTo>
                    <a:pt x="67329" y="1"/>
                    <a:pt x="67297" y="1"/>
                    <a:pt x="67297" y="64"/>
                  </a:cubicBezTo>
                  <a:cubicBezTo>
                    <a:pt x="67297" y="96"/>
                    <a:pt x="67329" y="96"/>
                    <a:pt x="67361" y="96"/>
                  </a:cubicBezTo>
                  <a:lnTo>
                    <a:pt x="68564" y="96"/>
                  </a:lnTo>
                  <a:cubicBezTo>
                    <a:pt x="68596" y="96"/>
                    <a:pt x="68596" y="96"/>
                    <a:pt x="68596" y="64"/>
                  </a:cubicBezTo>
                  <a:cubicBezTo>
                    <a:pt x="68596" y="1"/>
                    <a:pt x="68596" y="1"/>
                    <a:pt x="68564" y="1"/>
                  </a:cubicBezTo>
                  <a:close/>
                  <a:moveTo>
                    <a:pt x="69356" y="1"/>
                  </a:moveTo>
                  <a:cubicBezTo>
                    <a:pt x="69324" y="1"/>
                    <a:pt x="69293" y="1"/>
                    <a:pt x="69293" y="64"/>
                  </a:cubicBezTo>
                  <a:cubicBezTo>
                    <a:pt x="69293" y="96"/>
                    <a:pt x="69293" y="96"/>
                    <a:pt x="69356" y="96"/>
                  </a:cubicBezTo>
                  <a:lnTo>
                    <a:pt x="70528" y="96"/>
                  </a:lnTo>
                  <a:cubicBezTo>
                    <a:pt x="70559" y="96"/>
                    <a:pt x="70591" y="96"/>
                    <a:pt x="70591" y="64"/>
                  </a:cubicBezTo>
                  <a:cubicBezTo>
                    <a:pt x="70591" y="1"/>
                    <a:pt x="70559" y="1"/>
                    <a:pt x="70528" y="1"/>
                  </a:cubicBezTo>
                  <a:close/>
                  <a:moveTo>
                    <a:pt x="71319" y="1"/>
                  </a:moveTo>
                  <a:cubicBezTo>
                    <a:pt x="71288" y="1"/>
                    <a:pt x="71256" y="1"/>
                    <a:pt x="71256" y="64"/>
                  </a:cubicBezTo>
                  <a:cubicBezTo>
                    <a:pt x="71256" y="96"/>
                    <a:pt x="71288" y="96"/>
                    <a:pt x="71319" y="96"/>
                  </a:cubicBezTo>
                  <a:lnTo>
                    <a:pt x="72523" y="96"/>
                  </a:lnTo>
                  <a:cubicBezTo>
                    <a:pt x="72554" y="96"/>
                    <a:pt x="72554" y="96"/>
                    <a:pt x="72554" y="64"/>
                  </a:cubicBezTo>
                  <a:cubicBezTo>
                    <a:pt x="72554" y="1"/>
                    <a:pt x="72554" y="1"/>
                    <a:pt x="72523" y="1"/>
                  </a:cubicBezTo>
                  <a:close/>
                  <a:moveTo>
                    <a:pt x="73315" y="1"/>
                  </a:moveTo>
                  <a:cubicBezTo>
                    <a:pt x="73283" y="1"/>
                    <a:pt x="73251" y="1"/>
                    <a:pt x="73251" y="64"/>
                  </a:cubicBezTo>
                  <a:cubicBezTo>
                    <a:pt x="73251" y="96"/>
                    <a:pt x="73251" y="96"/>
                    <a:pt x="73315" y="96"/>
                  </a:cubicBezTo>
                  <a:lnTo>
                    <a:pt x="74486" y="96"/>
                  </a:lnTo>
                  <a:cubicBezTo>
                    <a:pt x="74518" y="96"/>
                    <a:pt x="74550" y="96"/>
                    <a:pt x="74550" y="64"/>
                  </a:cubicBezTo>
                  <a:cubicBezTo>
                    <a:pt x="74550" y="1"/>
                    <a:pt x="74518" y="1"/>
                    <a:pt x="74486" y="1"/>
                  </a:cubicBezTo>
                  <a:close/>
                  <a:moveTo>
                    <a:pt x="75278" y="1"/>
                  </a:moveTo>
                  <a:cubicBezTo>
                    <a:pt x="75246" y="1"/>
                    <a:pt x="75215" y="1"/>
                    <a:pt x="75215" y="64"/>
                  </a:cubicBezTo>
                  <a:cubicBezTo>
                    <a:pt x="75215" y="96"/>
                    <a:pt x="75246" y="96"/>
                    <a:pt x="75278" y="96"/>
                  </a:cubicBezTo>
                  <a:lnTo>
                    <a:pt x="76481" y="96"/>
                  </a:lnTo>
                  <a:cubicBezTo>
                    <a:pt x="76513" y="96"/>
                    <a:pt x="76513" y="96"/>
                    <a:pt x="76513" y="64"/>
                  </a:cubicBezTo>
                  <a:cubicBezTo>
                    <a:pt x="76513" y="1"/>
                    <a:pt x="76513" y="1"/>
                    <a:pt x="76481" y="1"/>
                  </a:cubicBezTo>
                  <a:close/>
                  <a:moveTo>
                    <a:pt x="77273" y="1"/>
                  </a:moveTo>
                  <a:cubicBezTo>
                    <a:pt x="77242" y="1"/>
                    <a:pt x="77210" y="1"/>
                    <a:pt x="77210" y="64"/>
                  </a:cubicBezTo>
                  <a:cubicBezTo>
                    <a:pt x="77210" y="96"/>
                    <a:pt x="77210" y="96"/>
                    <a:pt x="77273" y="96"/>
                  </a:cubicBezTo>
                  <a:lnTo>
                    <a:pt x="78445" y="96"/>
                  </a:lnTo>
                  <a:cubicBezTo>
                    <a:pt x="78477" y="96"/>
                    <a:pt x="78508" y="96"/>
                    <a:pt x="78508" y="64"/>
                  </a:cubicBezTo>
                  <a:cubicBezTo>
                    <a:pt x="78508" y="1"/>
                    <a:pt x="78477" y="1"/>
                    <a:pt x="78445" y="1"/>
                  </a:cubicBezTo>
                  <a:close/>
                  <a:moveTo>
                    <a:pt x="79237" y="1"/>
                  </a:moveTo>
                  <a:cubicBezTo>
                    <a:pt x="79205" y="1"/>
                    <a:pt x="79173" y="1"/>
                    <a:pt x="79173" y="64"/>
                  </a:cubicBezTo>
                  <a:cubicBezTo>
                    <a:pt x="79173" y="96"/>
                    <a:pt x="79205" y="96"/>
                    <a:pt x="79237" y="96"/>
                  </a:cubicBezTo>
                  <a:lnTo>
                    <a:pt x="80440" y="96"/>
                  </a:lnTo>
                  <a:cubicBezTo>
                    <a:pt x="80472" y="96"/>
                    <a:pt x="80472" y="96"/>
                    <a:pt x="80472" y="64"/>
                  </a:cubicBezTo>
                  <a:cubicBezTo>
                    <a:pt x="80472" y="1"/>
                    <a:pt x="80472" y="1"/>
                    <a:pt x="80440" y="1"/>
                  </a:cubicBezTo>
                  <a:close/>
                  <a:moveTo>
                    <a:pt x="81232" y="1"/>
                  </a:moveTo>
                  <a:cubicBezTo>
                    <a:pt x="81200" y="1"/>
                    <a:pt x="81168" y="1"/>
                    <a:pt x="81168" y="64"/>
                  </a:cubicBezTo>
                  <a:cubicBezTo>
                    <a:pt x="81168" y="96"/>
                    <a:pt x="81168" y="96"/>
                    <a:pt x="81232" y="96"/>
                  </a:cubicBezTo>
                  <a:lnTo>
                    <a:pt x="82404" y="96"/>
                  </a:lnTo>
                  <a:cubicBezTo>
                    <a:pt x="82435" y="96"/>
                    <a:pt x="82467" y="96"/>
                    <a:pt x="82467" y="64"/>
                  </a:cubicBezTo>
                  <a:cubicBezTo>
                    <a:pt x="82467" y="1"/>
                    <a:pt x="82435" y="1"/>
                    <a:pt x="82404" y="1"/>
                  </a:cubicBezTo>
                  <a:close/>
                  <a:moveTo>
                    <a:pt x="83195" y="1"/>
                  </a:moveTo>
                  <a:cubicBezTo>
                    <a:pt x="83164" y="1"/>
                    <a:pt x="83132" y="1"/>
                    <a:pt x="83132" y="64"/>
                  </a:cubicBezTo>
                  <a:cubicBezTo>
                    <a:pt x="83132" y="96"/>
                    <a:pt x="83164" y="96"/>
                    <a:pt x="83195" y="96"/>
                  </a:cubicBezTo>
                  <a:lnTo>
                    <a:pt x="84399" y="96"/>
                  </a:lnTo>
                  <a:cubicBezTo>
                    <a:pt x="84430" y="96"/>
                    <a:pt x="84430" y="96"/>
                    <a:pt x="84430" y="64"/>
                  </a:cubicBezTo>
                  <a:cubicBezTo>
                    <a:pt x="84430" y="1"/>
                    <a:pt x="84430" y="1"/>
                    <a:pt x="84399" y="1"/>
                  </a:cubicBezTo>
                  <a:close/>
                  <a:moveTo>
                    <a:pt x="85190" y="1"/>
                  </a:moveTo>
                  <a:cubicBezTo>
                    <a:pt x="85159" y="1"/>
                    <a:pt x="85127" y="1"/>
                    <a:pt x="85127" y="64"/>
                  </a:cubicBezTo>
                  <a:cubicBezTo>
                    <a:pt x="85127" y="96"/>
                    <a:pt x="85127" y="96"/>
                    <a:pt x="85190" y="96"/>
                  </a:cubicBezTo>
                  <a:lnTo>
                    <a:pt x="86362" y="96"/>
                  </a:lnTo>
                  <a:cubicBezTo>
                    <a:pt x="86394" y="96"/>
                    <a:pt x="86426" y="96"/>
                    <a:pt x="86426" y="64"/>
                  </a:cubicBezTo>
                  <a:cubicBezTo>
                    <a:pt x="86426" y="1"/>
                    <a:pt x="86394" y="1"/>
                    <a:pt x="86362" y="1"/>
                  </a:cubicBezTo>
                  <a:close/>
                  <a:moveTo>
                    <a:pt x="87154" y="1"/>
                  </a:moveTo>
                  <a:cubicBezTo>
                    <a:pt x="87122" y="1"/>
                    <a:pt x="87091" y="1"/>
                    <a:pt x="87091" y="64"/>
                  </a:cubicBezTo>
                  <a:cubicBezTo>
                    <a:pt x="87091" y="96"/>
                    <a:pt x="87122" y="96"/>
                    <a:pt x="87154" y="96"/>
                  </a:cubicBezTo>
                  <a:lnTo>
                    <a:pt x="88357" y="96"/>
                  </a:lnTo>
                  <a:cubicBezTo>
                    <a:pt x="88389" y="96"/>
                    <a:pt x="88389" y="96"/>
                    <a:pt x="88389" y="64"/>
                  </a:cubicBezTo>
                  <a:cubicBezTo>
                    <a:pt x="88389" y="1"/>
                    <a:pt x="88389" y="1"/>
                    <a:pt x="88357" y="1"/>
                  </a:cubicBezTo>
                  <a:close/>
                  <a:moveTo>
                    <a:pt x="89149" y="1"/>
                  </a:moveTo>
                  <a:cubicBezTo>
                    <a:pt x="89117" y="1"/>
                    <a:pt x="89086" y="1"/>
                    <a:pt x="89086" y="64"/>
                  </a:cubicBezTo>
                  <a:cubicBezTo>
                    <a:pt x="89086" y="96"/>
                    <a:pt x="89086" y="96"/>
                    <a:pt x="89149" y="96"/>
                  </a:cubicBezTo>
                  <a:lnTo>
                    <a:pt x="90321" y="96"/>
                  </a:lnTo>
                  <a:cubicBezTo>
                    <a:pt x="90352" y="96"/>
                    <a:pt x="90384" y="96"/>
                    <a:pt x="90384" y="64"/>
                  </a:cubicBezTo>
                  <a:cubicBezTo>
                    <a:pt x="90384" y="1"/>
                    <a:pt x="90352" y="1"/>
                    <a:pt x="90321" y="1"/>
                  </a:cubicBezTo>
                  <a:close/>
                  <a:moveTo>
                    <a:pt x="91113" y="1"/>
                  </a:moveTo>
                  <a:cubicBezTo>
                    <a:pt x="91081" y="1"/>
                    <a:pt x="91049" y="1"/>
                    <a:pt x="91049" y="64"/>
                  </a:cubicBezTo>
                  <a:cubicBezTo>
                    <a:pt x="91049" y="96"/>
                    <a:pt x="91081" y="96"/>
                    <a:pt x="91113" y="96"/>
                  </a:cubicBezTo>
                  <a:lnTo>
                    <a:pt x="92316" y="96"/>
                  </a:lnTo>
                  <a:cubicBezTo>
                    <a:pt x="92348" y="96"/>
                    <a:pt x="92348" y="96"/>
                    <a:pt x="92348" y="64"/>
                  </a:cubicBezTo>
                  <a:cubicBezTo>
                    <a:pt x="92348" y="1"/>
                    <a:pt x="92348" y="1"/>
                    <a:pt x="92316" y="1"/>
                  </a:cubicBezTo>
                  <a:close/>
                  <a:moveTo>
                    <a:pt x="93108" y="1"/>
                  </a:moveTo>
                  <a:cubicBezTo>
                    <a:pt x="93076" y="1"/>
                    <a:pt x="93044" y="1"/>
                    <a:pt x="93044" y="64"/>
                  </a:cubicBezTo>
                  <a:cubicBezTo>
                    <a:pt x="93044" y="96"/>
                    <a:pt x="93044" y="96"/>
                    <a:pt x="93108" y="96"/>
                  </a:cubicBezTo>
                  <a:lnTo>
                    <a:pt x="94279" y="96"/>
                  </a:lnTo>
                  <a:cubicBezTo>
                    <a:pt x="94311" y="96"/>
                    <a:pt x="94343" y="96"/>
                    <a:pt x="94343" y="64"/>
                  </a:cubicBezTo>
                  <a:cubicBezTo>
                    <a:pt x="94343" y="1"/>
                    <a:pt x="94311" y="1"/>
                    <a:pt x="94279" y="1"/>
                  </a:cubicBezTo>
                  <a:close/>
                  <a:moveTo>
                    <a:pt x="95071" y="1"/>
                  </a:moveTo>
                  <a:cubicBezTo>
                    <a:pt x="95040" y="1"/>
                    <a:pt x="95008" y="1"/>
                    <a:pt x="95008" y="64"/>
                  </a:cubicBezTo>
                  <a:cubicBezTo>
                    <a:pt x="95008" y="96"/>
                    <a:pt x="95040" y="96"/>
                    <a:pt x="95071" y="96"/>
                  </a:cubicBezTo>
                  <a:lnTo>
                    <a:pt x="96275" y="96"/>
                  </a:lnTo>
                  <a:cubicBezTo>
                    <a:pt x="96306" y="96"/>
                    <a:pt x="96306" y="96"/>
                    <a:pt x="96306" y="64"/>
                  </a:cubicBezTo>
                  <a:cubicBezTo>
                    <a:pt x="96306" y="1"/>
                    <a:pt x="96306" y="1"/>
                    <a:pt x="96275" y="1"/>
                  </a:cubicBezTo>
                  <a:close/>
                  <a:moveTo>
                    <a:pt x="97066" y="1"/>
                  </a:moveTo>
                  <a:cubicBezTo>
                    <a:pt x="97035" y="1"/>
                    <a:pt x="97003" y="1"/>
                    <a:pt x="97003" y="64"/>
                  </a:cubicBezTo>
                  <a:cubicBezTo>
                    <a:pt x="97003" y="96"/>
                    <a:pt x="97003" y="96"/>
                    <a:pt x="97066" y="96"/>
                  </a:cubicBezTo>
                  <a:lnTo>
                    <a:pt x="98238" y="96"/>
                  </a:lnTo>
                  <a:cubicBezTo>
                    <a:pt x="98270" y="96"/>
                    <a:pt x="98301" y="96"/>
                    <a:pt x="98301" y="64"/>
                  </a:cubicBezTo>
                  <a:cubicBezTo>
                    <a:pt x="98301" y="1"/>
                    <a:pt x="98270" y="1"/>
                    <a:pt x="98238" y="1"/>
                  </a:cubicBezTo>
                  <a:close/>
                  <a:moveTo>
                    <a:pt x="99030" y="1"/>
                  </a:moveTo>
                  <a:cubicBezTo>
                    <a:pt x="98998" y="1"/>
                    <a:pt x="98966" y="1"/>
                    <a:pt x="98966" y="64"/>
                  </a:cubicBezTo>
                  <a:cubicBezTo>
                    <a:pt x="98966" y="96"/>
                    <a:pt x="98998" y="96"/>
                    <a:pt x="99030" y="96"/>
                  </a:cubicBezTo>
                  <a:lnTo>
                    <a:pt x="100233" y="96"/>
                  </a:lnTo>
                  <a:cubicBezTo>
                    <a:pt x="100265" y="96"/>
                    <a:pt x="100265" y="96"/>
                    <a:pt x="100265" y="64"/>
                  </a:cubicBezTo>
                  <a:cubicBezTo>
                    <a:pt x="100265" y="1"/>
                    <a:pt x="100265" y="1"/>
                    <a:pt x="100233" y="1"/>
                  </a:cubicBezTo>
                  <a:close/>
                  <a:moveTo>
                    <a:pt x="101025" y="1"/>
                  </a:moveTo>
                  <a:cubicBezTo>
                    <a:pt x="100993" y="1"/>
                    <a:pt x="100962" y="1"/>
                    <a:pt x="100962" y="64"/>
                  </a:cubicBezTo>
                  <a:cubicBezTo>
                    <a:pt x="100962" y="96"/>
                    <a:pt x="100962" y="96"/>
                    <a:pt x="101025" y="96"/>
                  </a:cubicBezTo>
                  <a:lnTo>
                    <a:pt x="102197" y="96"/>
                  </a:lnTo>
                  <a:cubicBezTo>
                    <a:pt x="102228" y="96"/>
                    <a:pt x="102260" y="96"/>
                    <a:pt x="102260" y="64"/>
                  </a:cubicBezTo>
                  <a:cubicBezTo>
                    <a:pt x="102260" y="1"/>
                    <a:pt x="102228" y="1"/>
                    <a:pt x="102197" y="1"/>
                  </a:cubicBezTo>
                  <a:close/>
                  <a:moveTo>
                    <a:pt x="102988" y="1"/>
                  </a:moveTo>
                  <a:cubicBezTo>
                    <a:pt x="102957" y="1"/>
                    <a:pt x="102925" y="1"/>
                    <a:pt x="102925" y="64"/>
                  </a:cubicBezTo>
                  <a:cubicBezTo>
                    <a:pt x="102925" y="96"/>
                    <a:pt x="102957" y="96"/>
                    <a:pt x="102988" y="96"/>
                  </a:cubicBezTo>
                  <a:lnTo>
                    <a:pt x="104192" y="96"/>
                  </a:lnTo>
                  <a:cubicBezTo>
                    <a:pt x="104224" y="96"/>
                    <a:pt x="104224" y="96"/>
                    <a:pt x="104224" y="64"/>
                  </a:cubicBezTo>
                  <a:cubicBezTo>
                    <a:pt x="104224" y="1"/>
                    <a:pt x="104224" y="1"/>
                    <a:pt x="104192" y="1"/>
                  </a:cubicBezTo>
                  <a:close/>
                  <a:moveTo>
                    <a:pt x="104984" y="1"/>
                  </a:moveTo>
                  <a:cubicBezTo>
                    <a:pt x="104952" y="1"/>
                    <a:pt x="104920" y="1"/>
                    <a:pt x="104920" y="64"/>
                  </a:cubicBezTo>
                  <a:cubicBezTo>
                    <a:pt x="104920" y="96"/>
                    <a:pt x="104920" y="96"/>
                    <a:pt x="104984" y="96"/>
                  </a:cubicBezTo>
                  <a:lnTo>
                    <a:pt x="106155" y="96"/>
                  </a:lnTo>
                  <a:cubicBezTo>
                    <a:pt x="106187" y="96"/>
                    <a:pt x="106219" y="96"/>
                    <a:pt x="106219" y="64"/>
                  </a:cubicBezTo>
                  <a:cubicBezTo>
                    <a:pt x="106219" y="1"/>
                    <a:pt x="106187" y="1"/>
                    <a:pt x="106155" y="1"/>
                  </a:cubicBezTo>
                  <a:close/>
                  <a:moveTo>
                    <a:pt x="106947" y="1"/>
                  </a:moveTo>
                  <a:cubicBezTo>
                    <a:pt x="106915" y="1"/>
                    <a:pt x="106884" y="1"/>
                    <a:pt x="106884" y="64"/>
                  </a:cubicBezTo>
                  <a:cubicBezTo>
                    <a:pt x="106884" y="96"/>
                    <a:pt x="106915" y="96"/>
                    <a:pt x="106947" y="96"/>
                  </a:cubicBezTo>
                  <a:lnTo>
                    <a:pt x="108151" y="96"/>
                  </a:lnTo>
                  <a:cubicBezTo>
                    <a:pt x="108182" y="96"/>
                    <a:pt x="108182" y="96"/>
                    <a:pt x="108182" y="64"/>
                  </a:cubicBezTo>
                  <a:cubicBezTo>
                    <a:pt x="108182" y="1"/>
                    <a:pt x="108182" y="1"/>
                    <a:pt x="108151" y="1"/>
                  </a:cubicBezTo>
                  <a:close/>
                  <a:moveTo>
                    <a:pt x="108942" y="1"/>
                  </a:moveTo>
                  <a:cubicBezTo>
                    <a:pt x="108911" y="1"/>
                    <a:pt x="108879" y="1"/>
                    <a:pt x="108879" y="64"/>
                  </a:cubicBezTo>
                  <a:cubicBezTo>
                    <a:pt x="108879" y="96"/>
                    <a:pt x="108879" y="96"/>
                    <a:pt x="108942" y="96"/>
                  </a:cubicBezTo>
                  <a:lnTo>
                    <a:pt x="110114" y="96"/>
                  </a:lnTo>
                  <a:cubicBezTo>
                    <a:pt x="110146" y="96"/>
                    <a:pt x="110177" y="96"/>
                    <a:pt x="110177" y="64"/>
                  </a:cubicBezTo>
                  <a:cubicBezTo>
                    <a:pt x="110177" y="1"/>
                    <a:pt x="110146" y="1"/>
                    <a:pt x="110114" y="1"/>
                  </a:cubicBezTo>
                  <a:close/>
                  <a:moveTo>
                    <a:pt x="110906" y="1"/>
                  </a:moveTo>
                  <a:cubicBezTo>
                    <a:pt x="110874" y="1"/>
                    <a:pt x="110842" y="1"/>
                    <a:pt x="110842" y="64"/>
                  </a:cubicBezTo>
                  <a:cubicBezTo>
                    <a:pt x="110842" y="96"/>
                    <a:pt x="110874" y="96"/>
                    <a:pt x="110906" y="96"/>
                  </a:cubicBezTo>
                  <a:lnTo>
                    <a:pt x="112109" y="96"/>
                  </a:lnTo>
                  <a:cubicBezTo>
                    <a:pt x="112141" y="96"/>
                    <a:pt x="112141" y="96"/>
                    <a:pt x="112141" y="64"/>
                  </a:cubicBezTo>
                  <a:cubicBezTo>
                    <a:pt x="112141" y="1"/>
                    <a:pt x="112141" y="1"/>
                    <a:pt x="112109" y="1"/>
                  </a:cubicBezTo>
                  <a:close/>
                  <a:moveTo>
                    <a:pt x="112901" y="1"/>
                  </a:moveTo>
                  <a:cubicBezTo>
                    <a:pt x="112869" y="1"/>
                    <a:pt x="112838" y="1"/>
                    <a:pt x="112838" y="64"/>
                  </a:cubicBezTo>
                  <a:cubicBezTo>
                    <a:pt x="112838" y="96"/>
                    <a:pt x="112838" y="96"/>
                    <a:pt x="112901" y="96"/>
                  </a:cubicBezTo>
                  <a:lnTo>
                    <a:pt x="114073" y="96"/>
                  </a:lnTo>
                  <a:cubicBezTo>
                    <a:pt x="114104" y="96"/>
                    <a:pt x="114136" y="96"/>
                    <a:pt x="114136" y="64"/>
                  </a:cubicBezTo>
                  <a:cubicBezTo>
                    <a:pt x="114136" y="1"/>
                    <a:pt x="114104" y="1"/>
                    <a:pt x="114073" y="1"/>
                  </a:cubicBezTo>
                  <a:close/>
                  <a:moveTo>
                    <a:pt x="114864" y="1"/>
                  </a:moveTo>
                  <a:cubicBezTo>
                    <a:pt x="114833" y="1"/>
                    <a:pt x="114801" y="1"/>
                    <a:pt x="114801" y="64"/>
                  </a:cubicBezTo>
                  <a:cubicBezTo>
                    <a:pt x="114801" y="96"/>
                    <a:pt x="114833" y="96"/>
                    <a:pt x="114864" y="96"/>
                  </a:cubicBezTo>
                  <a:lnTo>
                    <a:pt x="116068" y="96"/>
                  </a:lnTo>
                  <a:cubicBezTo>
                    <a:pt x="116099" y="96"/>
                    <a:pt x="116099" y="96"/>
                    <a:pt x="116099" y="64"/>
                  </a:cubicBezTo>
                  <a:cubicBezTo>
                    <a:pt x="116099" y="1"/>
                    <a:pt x="116099" y="1"/>
                    <a:pt x="116068" y="1"/>
                  </a:cubicBezTo>
                  <a:close/>
                  <a:moveTo>
                    <a:pt x="116860" y="1"/>
                  </a:moveTo>
                  <a:cubicBezTo>
                    <a:pt x="116828" y="1"/>
                    <a:pt x="116796" y="1"/>
                    <a:pt x="116796" y="64"/>
                  </a:cubicBezTo>
                  <a:cubicBezTo>
                    <a:pt x="116796" y="96"/>
                    <a:pt x="116796" y="96"/>
                    <a:pt x="116860" y="96"/>
                  </a:cubicBezTo>
                  <a:lnTo>
                    <a:pt x="118031" y="96"/>
                  </a:lnTo>
                  <a:cubicBezTo>
                    <a:pt x="118063" y="96"/>
                    <a:pt x="118095" y="96"/>
                    <a:pt x="118095" y="64"/>
                  </a:cubicBezTo>
                  <a:cubicBezTo>
                    <a:pt x="118095" y="1"/>
                    <a:pt x="118063" y="1"/>
                    <a:pt x="118031" y="1"/>
                  </a:cubicBezTo>
                  <a:close/>
                  <a:moveTo>
                    <a:pt x="118823" y="1"/>
                  </a:moveTo>
                  <a:cubicBezTo>
                    <a:pt x="118791" y="1"/>
                    <a:pt x="118760" y="1"/>
                    <a:pt x="118760" y="64"/>
                  </a:cubicBezTo>
                  <a:cubicBezTo>
                    <a:pt x="118760" y="96"/>
                    <a:pt x="118791" y="96"/>
                    <a:pt x="118823" y="96"/>
                  </a:cubicBezTo>
                  <a:lnTo>
                    <a:pt x="120026" y="96"/>
                  </a:lnTo>
                  <a:cubicBezTo>
                    <a:pt x="120058" y="96"/>
                    <a:pt x="120058" y="96"/>
                    <a:pt x="120058" y="64"/>
                  </a:cubicBezTo>
                  <a:cubicBezTo>
                    <a:pt x="120058" y="1"/>
                    <a:pt x="120058" y="1"/>
                    <a:pt x="120026" y="1"/>
                  </a:cubicBezTo>
                  <a:close/>
                  <a:moveTo>
                    <a:pt x="120818" y="1"/>
                  </a:moveTo>
                  <a:cubicBezTo>
                    <a:pt x="120786" y="1"/>
                    <a:pt x="120755" y="1"/>
                    <a:pt x="120755" y="64"/>
                  </a:cubicBezTo>
                  <a:cubicBezTo>
                    <a:pt x="120755" y="96"/>
                    <a:pt x="120786" y="96"/>
                    <a:pt x="120818" y="96"/>
                  </a:cubicBezTo>
                  <a:lnTo>
                    <a:pt x="121990" y="96"/>
                  </a:lnTo>
                  <a:cubicBezTo>
                    <a:pt x="122022" y="96"/>
                    <a:pt x="122053" y="96"/>
                    <a:pt x="122053" y="64"/>
                  </a:cubicBezTo>
                  <a:cubicBezTo>
                    <a:pt x="122053" y="1"/>
                    <a:pt x="122022" y="1"/>
                    <a:pt x="121990" y="1"/>
                  </a:cubicBezTo>
                  <a:close/>
                  <a:moveTo>
                    <a:pt x="122782" y="1"/>
                  </a:moveTo>
                  <a:cubicBezTo>
                    <a:pt x="122750" y="1"/>
                    <a:pt x="122718" y="1"/>
                    <a:pt x="122718" y="64"/>
                  </a:cubicBezTo>
                  <a:cubicBezTo>
                    <a:pt x="122718" y="96"/>
                    <a:pt x="122750" y="96"/>
                    <a:pt x="122782" y="96"/>
                  </a:cubicBezTo>
                  <a:lnTo>
                    <a:pt x="123985" y="96"/>
                  </a:lnTo>
                  <a:cubicBezTo>
                    <a:pt x="124017" y="96"/>
                    <a:pt x="124017" y="96"/>
                    <a:pt x="124017" y="64"/>
                  </a:cubicBezTo>
                  <a:cubicBezTo>
                    <a:pt x="124017" y="1"/>
                    <a:pt x="124017" y="1"/>
                    <a:pt x="123985" y="1"/>
                  </a:cubicBezTo>
                  <a:close/>
                  <a:moveTo>
                    <a:pt x="124777" y="1"/>
                  </a:moveTo>
                  <a:cubicBezTo>
                    <a:pt x="124745" y="1"/>
                    <a:pt x="124713" y="1"/>
                    <a:pt x="124713" y="64"/>
                  </a:cubicBezTo>
                  <a:cubicBezTo>
                    <a:pt x="124713" y="96"/>
                    <a:pt x="124745" y="96"/>
                    <a:pt x="124777" y="96"/>
                  </a:cubicBezTo>
                  <a:lnTo>
                    <a:pt x="125949" y="96"/>
                  </a:lnTo>
                  <a:cubicBezTo>
                    <a:pt x="125980" y="96"/>
                    <a:pt x="126012" y="96"/>
                    <a:pt x="126012" y="64"/>
                  </a:cubicBezTo>
                  <a:cubicBezTo>
                    <a:pt x="126012" y="1"/>
                    <a:pt x="125980" y="1"/>
                    <a:pt x="125949" y="1"/>
                  </a:cubicBezTo>
                  <a:close/>
                  <a:moveTo>
                    <a:pt x="126740" y="1"/>
                  </a:moveTo>
                  <a:cubicBezTo>
                    <a:pt x="126709" y="1"/>
                    <a:pt x="126677" y="1"/>
                    <a:pt x="126677" y="64"/>
                  </a:cubicBezTo>
                  <a:cubicBezTo>
                    <a:pt x="126677" y="96"/>
                    <a:pt x="126709" y="96"/>
                    <a:pt x="126740" y="96"/>
                  </a:cubicBezTo>
                  <a:lnTo>
                    <a:pt x="127944" y="96"/>
                  </a:lnTo>
                  <a:cubicBezTo>
                    <a:pt x="127975" y="96"/>
                    <a:pt x="127975" y="96"/>
                    <a:pt x="127975" y="64"/>
                  </a:cubicBezTo>
                  <a:cubicBezTo>
                    <a:pt x="127975" y="1"/>
                    <a:pt x="127975" y="1"/>
                    <a:pt x="127944" y="1"/>
                  </a:cubicBezTo>
                  <a:close/>
                  <a:moveTo>
                    <a:pt x="128735" y="1"/>
                  </a:moveTo>
                  <a:cubicBezTo>
                    <a:pt x="128704" y="1"/>
                    <a:pt x="128672" y="1"/>
                    <a:pt x="128672" y="64"/>
                  </a:cubicBezTo>
                  <a:cubicBezTo>
                    <a:pt x="128672" y="96"/>
                    <a:pt x="128704" y="96"/>
                    <a:pt x="128735" y="96"/>
                  </a:cubicBezTo>
                  <a:lnTo>
                    <a:pt x="129907" y="96"/>
                  </a:lnTo>
                  <a:cubicBezTo>
                    <a:pt x="129939" y="96"/>
                    <a:pt x="129971" y="96"/>
                    <a:pt x="129971" y="64"/>
                  </a:cubicBezTo>
                  <a:cubicBezTo>
                    <a:pt x="129971" y="1"/>
                    <a:pt x="129939" y="1"/>
                    <a:pt x="12990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4453689" y="3585101"/>
              <a:ext cx="4215284" cy="3185"/>
            </a:xfrm>
            <a:custGeom>
              <a:avLst/>
              <a:gdLst/>
              <a:ahLst/>
              <a:cxnLst/>
              <a:rect l="l" t="t" r="r" b="b"/>
              <a:pathLst>
                <a:path w="129971" h="96" extrusionOk="0">
                  <a:moveTo>
                    <a:pt x="64" y="1"/>
                  </a:moveTo>
                  <a:cubicBezTo>
                    <a:pt x="32" y="1"/>
                    <a:pt x="1" y="1"/>
                    <a:pt x="1" y="32"/>
                  </a:cubicBezTo>
                  <a:cubicBezTo>
                    <a:pt x="1" y="64"/>
                    <a:pt x="32" y="96"/>
                    <a:pt x="64" y="96"/>
                  </a:cubicBezTo>
                  <a:lnTo>
                    <a:pt x="1267" y="96"/>
                  </a:lnTo>
                  <a:cubicBezTo>
                    <a:pt x="1299" y="96"/>
                    <a:pt x="1299" y="64"/>
                    <a:pt x="1299" y="32"/>
                  </a:cubicBezTo>
                  <a:cubicBezTo>
                    <a:pt x="1299" y="1"/>
                    <a:pt x="1299" y="1"/>
                    <a:pt x="1267" y="1"/>
                  </a:cubicBezTo>
                  <a:close/>
                  <a:moveTo>
                    <a:pt x="2059" y="1"/>
                  </a:moveTo>
                  <a:cubicBezTo>
                    <a:pt x="2027" y="1"/>
                    <a:pt x="1996" y="1"/>
                    <a:pt x="1996" y="32"/>
                  </a:cubicBezTo>
                  <a:cubicBezTo>
                    <a:pt x="1996" y="64"/>
                    <a:pt x="2027" y="96"/>
                    <a:pt x="2059" y="96"/>
                  </a:cubicBezTo>
                  <a:lnTo>
                    <a:pt x="3231" y="96"/>
                  </a:lnTo>
                  <a:cubicBezTo>
                    <a:pt x="3263" y="96"/>
                    <a:pt x="3294" y="64"/>
                    <a:pt x="3294" y="32"/>
                  </a:cubicBezTo>
                  <a:cubicBezTo>
                    <a:pt x="3294" y="1"/>
                    <a:pt x="3263" y="1"/>
                    <a:pt x="3231" y="1"/>
                  </a:cubicBezTo>
                  <a:close/>
                  <a:moveTo>
                    <a:pt x="4023" y="1"/>
                  </a:moveTo>
                  <a:cubicBezTo>
                    <a:pt x="3991" y="1"/>
                    <a:pt x="3959" y="1"/>
                    <a:pt x="3959" y="32"/>
                  </a:cubicBezTo>
                  <a:cubicBezTo>
                    <a:pt x="3959" y="64"/>
                    <a:pt x="3991" y="96"/>
                    <a:pt x="4023" y="96"/>
                  </a:cubicBezTo>
                  <a:lnTo>
                    <a:pt x="5226" y="96"/>
                  </a:lnTo>
                  <a:cubicBezTo>
                    <a:pt x="5258" y="96"/>
                    <a:pt x="5258" y="64"/>
                    <a:pt x="5258" y="32"/>
                  </a:cubicBezTo>
                  <a:cubicBezTo>
                    <a:pt x="5258" y="1"/>
                    <a:pt x="5258" y="1"/>
                    <a:pt x="5226" y="1"/>
                  </a:cubicBezTo>
                  <a:close/>
                  <a:moveTo>
                    <a:pt x="6018" y="1"/>
                  </a:moveTo>
                  <a:cubicBezTo>
                    <a:pt x="5986" y="1"/>
                    <a:pt x="5954" y="1"/>
                    <a:pt x="5954" y="32"/>
                  </a:cubicBezTo>
                  <a:cubicBezTo>
                    <a:pt x="5954" y="64"/>
                    <a:pt x="5986" y="96"/>
                    <a:pt x="6018" y="96"/>
                  </a:cubicBezTo>
                  <a:lnTo>
                    <a:pt x="7190" y="96"/>
                  </a:lnTo>
                  <a:cubicBezTo>
                    <a:pt x="7221" y="96"/>
                    <a:pt x="7253" y="64"/>
                    <a:pt x="7253" y="32"/>
                  </a:cubicBezTo>
                  <a:cubicBezTo>
                    <a:pt x="7253" y="1"/>
                    <a:pt x="7221" y="1"/>
                    <a:pt x="7190" y="1"/>
                  </a:cubicBezTo>
                  <a:close/>
                  <a:moveTo>
                    <a:pt x="7981" y="1"/>
                  </a:moveTo>
                  <a:cubicBezTo>
                    <a:pt x="7950" y="1"/>
                    <a:pt x="7918" y="1"/>
                    <a:pt x="7918" y="32"/>
                  </a:cubicBezTo>
                  <a:cubicBezTo>
                    <a:pt x="7918" y="64"/>
                    <a:pt x="7950" y="96"/>
                    <a:pt x="7981" y="96"/>
                  </a:cubicBezTo>
                  <a:lnTo>
                    <a:pt x="9185" y="96"/>
                  </a:lnTo>
                  <a:cubicBezTo>
                    <a:pt x="9216" y="96"/>
                    <a:pt x="9216" y="64"/>
                    <a:pt x="9216" y="32"/>
                  </a:cubicBezTo>
                  <a:cubicBezTo>
                    <a:pt x="9216" y="1"/>
                    <a:pt x="9216" y="1"/>
                    <a:pt x="9185" y="1"/>
                  </a:cubicBezTo>
                  <a:close/>
                  <a:moveTo>
                    <a:pt x="9976" y="1"/>
                  </a:moveTo>
                  <a:cubicBezTo>
                    <a:pt x="9945" y="1"/>
                    <a:pt x="9913" y="1"/>
                    <a:pt x="9913" y="32"/>
                  </a:cubicBezTo>
                  <a:cubicBezTo>
                    <a:pt x="9913" y="64"/>
                    <a:pt x="9945" y="96"/>
                    <a:pt x="9976" y="96"/>
                  </a:cubicBezTo>
                  <a:lnTo>
                    <a:pt x="11148" y="96"/>
                  </a:lnTo>
                  <a:cubicBezTo>
                    <a:pt x="11180" y="96"/>
                    <a:pt x="11211" y="64"/>
                    <a:pt x="11211" y="32"/>
                  </a:cubicBezTo>
                  <a:cubicBezTo>
                    <a:pt x="11211" y="1"/>
                    <a:pt x="11180" y="1"/>
                    <a:pt x="11148" y="1"/>
                  </a:cubicBezTo>
                  <a:close/>
                  <a:moveTo>
                    <a:pt x="11940" y="1"/>
                  </a:moveTo>
                  <a:cubicBezTo>
                    <a:pt x="11908" y="1"/>
                    <a:pt x="11877" y="1"/>
                    <a:pt x="11877" y="32"/>
                  </a:cubicBezTo>
                  <a:cubicBezTo>
                    <a:pt x="11877" y="64"/>
                    <a:pt x="11908" y="96"/>
                    <a:pt x="11940" y="96"/>
                  </a:cubicBezTo>
                  <a:lnTo>
                    <a:pt x="13143" y="96"/>
                  </a:lnTo>
                  <a:cubicBezTo>
                    <a:pt x="13175" y="96"/>
                    <a:pt x="13175" y="64"/>
                    <a:pt x="13175" y="32"/>
                  </a:cubicBezTo>
                  <a:cubicBezTo>
                    <a:pt x="13175" y="1"/>
                    <a:pt x="13175" y="1"/>
                    <a:pt x="13143" y="1"/>
                  </a:cubicBezTo>
                  <a:close/>
                  <a:moveTo>
                    <a:pt x="13935" y="1"/>
                  </a:moveTo>
                  <a:cubicBezTo>
                    <a:pt x="13903" y="1"/>
                    <a:pt x="13872" y="1"/>
                    <a:pt x="13872" y="32"/>
                  </a:cubicBezTo>
                  <a:cubicBezTo>
                    <a:pt x="13872" y="64"/>
                    <a:pt x="13903" y="96"/>
                    <a:pt x="13935" y="96"/>
                  </a:cubicBezTo>
                  <a:lnTo>
                    <a:pt x="15107" y="96"/>
                  </a:lnTo>
                  <a:cubicBezTo>
                    <a:pt x="15138" y="96"/>
                    <a:pt x="15170" y="64"/>
                    <a:pt x="15170" y="32"/>
                  </a:cubicBezTo>
                  <a:cubicBezTo>
                    <a:pt x="15170" y="1"/>
                    <a:pt x="15138" y="1"/>
                    <a:pt x="15107" y="1"/>
                  </a:cubicBezTo>
                  <a:close/>
                  <a:moveTo>
                    <a:pt x="15899" y="1"/>
                  </a:moveTo>
                  <a:cubicBezTo>
                    <a:pt x="15867" y="1"/>
                    <a:pt x="15835" y="1"/>
                    <a:pt x="15835" y="32"/>
                  </a:cubicBezTo>
                  <a:cubicBezTo>
                    <a:pt x="15835" y="64"/>
                    <a:pt x="15867" y="96"/>
                    <a:pt x="15899" y="96"/>
                  </a:cubicBezTo>
                  <a:lnTo>
                    <a:pt x="17102" y="96"/>
                  </a:lnTo>
                  <a:cubicBezTo>
                    <a:pt x="17134" y="96"/>
                    <a:pt x="17134" y="64"/>
                    <a:pt x="17134" y="32"/>
                  </a:cubicBezTo>
                  <a:cubicBezTo>
                    <a:pt x="17134" y="1"/>
                    <a:pt x="17134" y="1"/>
                    <a:pt x="17102" y="1"/>
                  </a:cubicBezTo>
                  <a:close/>
                  <a:moveTo>
                    <a:pt x="17894" y="1"/>
                  </a:moveTo>
                  <a:cubicBezTo>
                    <a:pt x="17862" y="1"/>
                    <a:pt x="17830" y="1"/>
                    <a:pt x="17830" y="32"/>
                  </a:cubicBezTo>
                  <a:cubicBezTo>
                    <a:pt x="17830" y="64"/>
                    <a:pt x="17862" y="96"/>
                    <a:pt x="17894" y="96"/>
                  </a:cubicBezTo>
                  <a:lnTo>
                    <a:pt x="19065" y="96"/>
                  </a:lnTo>
                  <a:cubicBezTo>
                    <a:pt x="19097" y="96"/>
                    <a:pt x="19129" y="64"/>
                    <a:pt x="19129" y="32"/>
                  </a:cubicBezTo>
                  <a:cubicBezTo>
                    <a:pt x="19129" y="1"/>
                    <a:pt x="19097" y="1"/>
                    <a:pt x="19065" y="1"/>
                  </a:cubicBezTo>
                  <a:close/>
                  <a:moveTo>
                    <a:pt x="19857" y="1"/>
                  </a:moveTo>
                  <a:cubicBezTo>
                    <a:pt x="19825" y="1"/>
                    <a:pt x="19794" y="1"/>
                    <a:pt x="19794" y="32"/>
                  </a:cubicBezTo>
                  <a:cubicBezTo>
                    <a:pt x="19794" y="64"/>
                    <a:pt x="19825" y="96"/>
                    <a:pt x="19857" y="96"/>
                  </a:cubicBezTo>
                  <a:lnTo>
                    <a:pt x="21061" y="96"/>
                  </a:lnTo>
                  <a:cubicBezTo>
                    <a:pt x="21092" y="96"/>
                    <a:pt x="21092" y="64"/>
                    <a:pt x="21092" y="32"/>
                  </a:cubicBezTo>
                  <a:cubicBezTo>
                    <a:pt x="21092" y="1"/>
                    <a:pt x="21092" y="1"/>
                    <a:pt x="21061" y="1"/>
                  </a:cubicBezTo>
                  <a:close/>
                  <a:moveTo>
                    <a:pt x="21852" y="1"/>
                  </a:moveTo>
                  <a:cubicBezTo>
                    <a:pt x="21821" y="1"/>
                    <a:pt x="21789" y="1"/>
                    <a:pt x="21789" y="32"/>
                  </a:cubicBezTo>
                  <a:cubicBezTo>
                    <a:pt x="21789" y="64"/>
                    <a:pt x="21821" y="96"/>
                    <a:pt x="21852" y="96"/>
                  </a:cubicBezTo>
                  <a:lnTo>
                    <a:pt x="23024" y="96"/>
                  </a:lnTo>
                  <a:cubicBezTo>
                    <a:pt x="23056" y="96"/>
                    <a:pt x="23087" y="64"/>
                    <a:pt x="23087" y="32"/>
                  </a:cubicBezTo>
                  <a:cubicBezTo>
                    <a:pt x="23087" y="1"/>
                    <a:pt x="23056" y="1"/>
                    <a:pt x="23024" y="1"/>
                  </a:cubicBezTo>
                  <a:close/>
                  <a:moveTo>
                    <a:pt x="23816" y="1"/>
                  </a:moveTo>
                  <a:cubicBezTo>
                    <a:pt x="23784" y="1"/>
                    <a:pt x="23752" y="1"/>
                    <a:pt x="23752" y="32"/>
                  </a:cubicBezTo>
                  <a:cubicBezTo>
                    <a:pt x="23752" y="64"/>
                    <a:pt x="23784" y="96"/>
                    <a:pt x="23816" y="96"/>
                  </a:cubicBezTo>
                  <a:lnTo>
                    <a:pt x="25019" y="96"/>
                  </a:lnTo>
                  <a:cubicBezTo>
                    <a:pt x="25051" y="96"/>
                    <a:pt x="25051" y="64"/>
                    <a:pt x="25051" y="32"/>
                  </a:cubicBezTo>
                  <a:cubicBezTo>
                    <a:pt x="25051" y="1"/>
                    <a:pt x="25051" y="1"/>
                    <a:pt x="25019" y="1"/>
                  </a:cubicBezTo>
                  <a:close/>
                  <a:moveTo>
                    <a:pt x="25811" y="1"/>
                  </a:moveTo>
                  <a:cubicBezTo>
                    <a:pt x="25779" y="1"/>
                    <a:pt x="25748" y="1"/>
                    <a:pt x="25748" y="32"/>
                  </a:cubicBezTo>
                  <a:cubicBezTo>
                    <a:pt x="25748" y="64"/>
                    <a:pt x="25779" y="96"/>
                    <a:pt x="25811" y="96"/>
                  </a:cubicBezTo>
                  <a:lnTo>
                    <a:pt x="26983" y="96"/>
                  </a:lnTo>
                  <a:cubicBezTo>
                    <a:pt x="27014" y="96"/>
                    <a:pt x="27046" y="64"/>
                    <a:pt x="27046" y="32"/>
                  </a:cubicBezTo>
                  <a:cubicBezTo>
                    <a:pt x="27046" y="1"/>
                    <a:pt x="27014" y="1"/>
                    <a:pt x="26983" y="1"/>
                  </a:cubicBezTo>
                  <a:close/>
                  <a:moveTo>
                    <a:pt x="27774" y="1"/>
                  </a:moveTo>
                  <a:cubicBezTo>
                    <a:pt x="27743" y="1"/>
                    <a:pt x="27711" y="1"/>
                    <a:pt x="27711" y="32"/>
                  </a:cubicBezTo>
                  <a:cubicBezTo>
                    <a:pt x="27711" y="64"/>
                    <a:pt x="27743" y="96"/>
                    <a:pt x="27774" y="96"/>
                  </a:cubicBezTo>
                  <a:lnTo>
                    <a:pt x="28978" y="96"/>
                  </a:lnTo>
                  <a:cubicBezTo>
                    <a:pt x="29010" y="96"/>
                    <a:pt x="29010" y="64"/>
                    <a:pt x="29010" y="32"/>
                  </a:cubicBezTo>
                  <a:cubicBezTo>
                    <a:pt x="29010" y="1"/>
                    <a:pt x="29010" y="1"/>
                    <a:pt x="28978" y="1"/>
                  </a:cubicBezTo>
                  <a:close/>
                  <a:moveTo>
                    <a:pt x="29770" y="1"/>
                  </a:moveTo>
                  <a:cubicBezTo>
                    <a:pt x="29738" y="1"/>
                    <a:pt x="29706" y="1"/>
                    <a:pt x="29706" y="32"/>
                  </a:cubicBezTo>
                  <a:cubicBezTo>
                    <a:pt x="29706" y="64"/>
                    <a:pt x="29738" y="96"/>
                    <a:pt x="29770" y="96"/>
                  </a:cubicBezTo>
                  <a:lnTo>
                    <a:pt x="30941" y="96"/>
                  </a:lnTo>
                  <a:cubicBezTo>
                    <a:pt x="30973" y="96"/>
                    <a:pt x="31005" y="64"/>
                    <a:pt x="31005" y="32"/>
                  </a:cubicBezTo>
                  <a:cubicBezTo>
                    <a:pt x="31005" y="1"/>
                    <a:pt x="30973" y="1"/>
                    <a:pt x="30941" y="1"/>
                  </a:cubicBezTo>
                  <a:close/>
                  <a:moveTo>
                    <a:pt x="31733" y="1"/>
                  </a:moveTo>
                  <a:cubicBezTo>
                    <a:pt x="31701" y="1"/>
                    <a:pt x="31670" y="1"/>
                    <a:pt x="31670" y="32"/>
                  </a:cubicBezTo>
                  <a:cubicBezTo>
                    <a:pt x="31670" y="64"/>
                    <a:pt x="31701" y="96"/>
                    <a:pt x="31733" y="96"/>
                  </a:cubicBezTo>
                  <a:lnTo>
                    <a:pt x="32936" y="96"/>
                  </a:lnTo>
                  <a:cubicBezTo>
                    <a:pt x="32968" y="96"/>
                    <a:pt x="32968" y="64"/>
                    <a:pt x="32968" y="32"/>
                  </a:cubicBezTo>
                  <a:cubicBezTo>
                    <a:pt x="32968" y="1"/>
                    <a:pt x="32968" y="1"/>
                    <a:pt x="32936" y="1"/>
                  </a:cubicBezTo>
                  <a:close/>
                  <a:moveTo>
                    <a:pt x="33728" y="1"/>
                  </a:moveTo>
                  <a:cubicBezTo>
                    <a:pt x="33697" y="1"/>
                    <a:pt x="33665" y="1"/>
                    <a:pt x="33665" y="32"/>
                  </a:cubicBezTo>
                  <a:cubicBezTo>
                    <a:pt x="33665" y="64"/>
                    <a:pt x="33697" y="96"/>
                    <a:pt x="33728" y="96"/>
                  </a:cubicBezTo>
                  <a:lnTo>
                    <a:pt x="34900" y="96"/>
                  </a:lnTo>
                  <a:cubicBezTo>
                    <a:pt x="34932" y="96"/>
                    <a:pt x="34963" y="64"/>
                    <a:pt x="34963" y="32"/>
                  </a:cubicBezTo>
                  <a:cubicBezTo>
                    <a:pt x="34963" y="1"/>
                    <a:pt x="34932" y="1"/>
                    <a:pt x="34900" y="1"/>
                  </a:cubicBezTo>
                  <a:close/>
                  <a:moveTo>
                    <a:pt x="35692" y="1"/>
                  </a:moveTo>
                  <a:cubicBezTo>
                    <a:pt x="35660" y="1"/>
                    <a:pt x="35628" y="1"/>
                    <a:pt x="35628" y="32"/>
                  </a:cubicBezTo>
                  <a:cubicBezTo>
                    <a:pt x="35628" y="64"/>
                    <a:pt x="35660" y="96"/>
                    <a:pt x="35692" y="96"/>
                  </a:cubicBezTo>
                  <a:lnTo>
                    <a:pt x="36895" y="96"/>
                  </a:lnTo>
                  <a:cubicBezTo>
                    <a:pt x="36927" y="96"/>
                    <a:pt x="36927" y="64"/>
                    <a:pt x="36927" y="32"/>
                  </a:cubicBezTo>
                  <a:cubicBezTo>
                    <a:pt x="36927" y="1"/>
                    <a:pt x="36927" y="1"/>
                    <a:pt x="36895" y="1"/>
                  </a:cubicBezTo>
                  <a:close/>
                  <a:moveTo>
                    <a:pt x="37687" y="1"/>
                  </a:moveTo>
                  <a:cubicBezTo>
                    <a:pt x="37655" y="1"/>
                    <a:pt x="37624" y="1"/>
                    <a:pt x="37624" y="32"/>
                  </a:cubicBezTo>
                  <a:cubicBezTo>
                    <a:pt x="37624" y="64"/>
                    <a:pt x="37655" y="96"/>
                    <a:pt x="37687" y="96"/>
                  </a:cubicBezTo>
                  <a:lnTo>
                    <a:pt x="38859" y="96"/>
                  </a:lnTo>
                  <a:cubicBezTo>
                    <a:pt x="38890" y="96"/>
                    <a:pt x="38922" y="64"/>
                    <a:pt x="38922" y="32"/>
                  </a:cubicBezTo>
                  <a:cubicBezTo>
                    <a:pt x="38922" y="1"/>
                    <a:pt x="38890" y="1"/>
                    <a:pt x="38859" y="1"/>
                  </a:cubicBezTo>
                  <a:close/>
                  <a:moveTo>
                    <a:pt x="39650" y="1"/>
                  </a:moveTo>
                  <a:cubicBezTo>
                    <a:pt x="39619" y="1"/>
                    <a:pt x="39587" y="1"/>
                    <a:pt x="39587" y="32"/>
                  </a:cubicBezTo>
                  <a:cubicBezTo>
                    <a:pt x="39587" y="64"/>
                    <a:pt x="39619" y="96"/>
                    <a:pt x="39650" y="96"/>
                  </a:cubicBezTo>
                  <a:lnTo>
                    <a:pt x="40854" y="96"/>
                  </a:lnTo>
                  <a:cubicBezTo>
                    <a:pt x="40885" y="96"/>
                    <a:pt x="40885" y="64"/>
                    <a:pt x="40885" y="32"/>
                  </a:cubicBezTo>
                  <a:cubicBezTo>
                    <a:pt x="40885" y="1"/>
                    <a:pt x="40885" y="1"/>
                    <a:pt x="40854" y="1"/>
                  </a:cubicBezTo>
                  <a:close/>
                  <a:moveTo>
                    <a:pt x="41645" y="1"/>
                  </a:moveTo>
                  <a:cubicBezTo>
                    <a:pt x="41614" y="1"/>
                    <a:pt x="41582" y="1"/>
                    <a:pt x="41582" y="32"/>
                  </a:cubicBezTo>
                  <a:cubicBezTo>
                    <a:pt x="41582" y="64"/>
                    <a:pt x="41614" y="96"/>
                    <a:pt x="41645" y="96"/>
                  </a:cubicBezTo>
                  <a:lnTo>
                    <a:pt x="42817" y="96"/>
                  </a:lnTo>
                  <a:cubicBezTo>
                    <a:pt x="42849" y="96"/>
                    <a:pt x="42881" y="64"/>
                    <a:pt x="42881" y="32"/>
                  </a:cubicBezTo>
                  <a:cubicBezTo>
                    <a:pt x="42881" y="1"/>
                    <a:pt x="42849" y="1"/>
                    <a:pt x="42817" y="1"/>
                  </a:cubicBezTo>
                  <a:close/>
                  <a:moveTo>
                    <a:pt x="43609" y="1"/>
                  </a:moveTo>
                  <a:cubicBezTo>
                    <a:pt x="43577" y="1"/>
                    <a:pt x="43546" y="1"/>
                    <a:pt x="43546" y="32"/>
                  </a:cubicBezTo>
                  <a:cubicBezTo>
                    <a:pt x="43546" y="64"/>
                    <a:pt x="43577" y="96"/>
                    <a:pt x="43609" y="96"/>
                  </a:cubicBezTo>
                  <a:lnTo>
                    <a:pt x="44812" y="96"/>
                  </a:lnTo>
                  <a:cubicBezTo>
                    <a:pt x="44844" y="96"/>
                    <a:pt x="44844" y="64"/>
                    <a:pt x="44844" y="32"/>
                  </a:cubicBezTo>
                  <a:cubicBezTo>
                    <a:pt x="44844" y="1"/>
                    <a:pt x="44844" y="1"/>
                    <a:pt x="44812" y="1"/>
                  </a:cubicBezTo>
                  <a:close/>
                  <a:moveTo>
                    <a:pt x="45604" y="1"/>
                  </a:moveTo>
                  <a:cubicBezTo>
                    <a:pt x="45572" y="1"/>
                    <a:pt x="45541" y="1"/>
                    <a:pt x="45541" y="32"/>
                  </a:cubicBezTo>
                  <a:cubicBezTo>
                    <a:pt x="45541" y="64"/>
                    <a:pt x="45572" y="96"/>
                    <a:pt x="45604" y="96"/>
                  </a:cubicBezTo>
                  <a:lnTo>
                    <a:pt x="46776" y="96"/>
                  </a:lnTo>
                  <a:cubicBezTo>
                    <a:pt x="46808" y="96"/>
                    <a:pt x="46839" y="64"/>
                    <a:pt x="46839" y="32"/>
                  </a:cubicBezTo>
                  <a:cubicBezTo>
                    <a:pt x="46839" y="1"/>
                    <a:pt x="46808" y="1"/>
                    <a:pt x="46776" y="1"/>
                  </a:cubicBezTo>
                  <a:close/>
                  <a:moveTo>
                    <a:pt x="47568" y="1"/>
                  </a:moveTo>
                  <a:cubicBezTo>
                    <a:pt x="47536" y="1"/>
                    <a:pt x="47504" y="1"/>
                    <a:pt x="47504" y="32"/>
                  </a:cubicBezTo>
                  <a:cubicBezTo>
                    <a:pt x="47504" y="64"/>
                    <a:pt x="47536" y="96"/>
                    <a:pt x="47568" y="96"/>
                  </a:cubicBezTo>
                  <a:lnTo>
                    <a:pt x="48771" y="96"/>
                  </a:lnTo>
                  <a:cubicBezTo>
                    <a:pt x="48803" y="96"/>
                    <a:pt x="48803" y="64"/>
                    <a:pt x="48803" y="32"/>
                  </a:cubicBezTo>
                  <a:cubicBezTo>
                    <a:pt x="48803" y="1"/>
                    <a:pt x="48803" y="1"/>
                    <a:pt x="48771" y="1"/>
                  </a:cubicBezTo>
                  <a:close/>
                  <a:moveTo>
                    <a:pt x="49563" y="1"/>
                  </a:moveTo>
                  <a:cubicBezTo>
                    <a:pt x="49531" y="1"/>
                    <a:pt x="49499" y="1"/>
                    <a:pt x="49499" y="32"/>
                  </a:cubicBezTo>
                  <a:cubicBezTo>
                    <a:pt x="49499" y="64"/>
                    <a:pt x="49531" y="96"/>
                    <a:pt x="49563" y="96"/>
                  </a:cubicBezTo>
                  <a:lnTo>
                    <a:pt x="50734" y="96"/>
                  </a:lnTo>
                  <a:cubicBezTo>
                    <a:pt x="50766" y="96"/>
                    <a:pt x="50798" y="64"/>
                    <a:pt x="50798" y="32"/>
                  </a:cubicBezTo>
                  <a:cubicBezTo>
                    <a:pt x="50798" y="1"/>
                    <a:pt x="50766" y="1"/>
                    <a:pt x="50734" y="1"/>
                  </a:cubicBezTo>
                  <a:close/>
                  <a:moveTo>
                    <a:pt x="51526" y="1"/>
                  </a:moveTo>
                  <a:cubicBezTo>
                    <a:pt x="51495" y="1"/>
                    <a:pt x="51463" y="1"/>
                    <a:pt x="51463" y="32"/>
                  </a:cubicBezTo>
                  <a:cubicBezTo>
                    <a:pt x="51463" y="64"/>
                    <a:pt x="51495" y="96"/>
                    <a:pt x="51526" y="96"/>
                  </a:cubicBezTo>
                  <a:lnTo>
                    <a:pt x="52730" y="96"/>
                  </a:lnTo>
                  <a:cubicBezTo>
                    <a:pt x="52761" y="96"/>
                    <a:pt x="52761" y="64"/>
                    <a:pt x="52761" y="32"/>
                  </a:cubicBezTo>
                  <a:cubicBezTo>
                    <a:pt x="52761" y="1"/>
                    <a:pt x="52761" y="1"/>
                    <a:pt x="52730" y="1"/>
                  </a:cubicBezTo>
                  <a:close/>
                  <a:moveTo>
                    <a:pt x="53521" y="1"/>
                  </a:moveTo>
                  <a:cubicBezTo>
                    <a:pt x="53490" y="1"/>
                    <a:pt x="53458" y="1"/>
                    <a:pt x="53458" y="32"/>
                  </a:cubicBezTo>
                  <a:cubicBezTo>
                    <a:pt x="53458" y="64"/>
                    <a:pt x="53490" y="96"/>
                    <a:pt x="53521" y="96"/>
                  </a:cubicBezTo>
                  <a:lnTo>
                    <a:pt x="54693" y="96"/>
                  </a:lnTo>
                  <a:cubicBezTo>
                    <a:pt x="54725" y="96"/>
                    <a:pt x="54756" y="64"/>
                    <a:pt x="54756" y="32"/>
                  </a:cubicBezTo>
                  <a:cubicBezTo>
                    <a:pt x="54756" y="1"/>
                    <a:pt x="54725" y="1"/>
                    <a:pt x="54693" y="1"/>
                  </a:cubicBezTo>
                  <a:close/>
                  <a:moveTo>
                    <a:pt x="55485" y="1"/>
                  </a:moveTo>
                  <a:cubicBezTo>
                    <a:pt x="55453" y="1"/>
                    <a:pt x="55422" y="1"/>
                    <a:pt x="55422" y="32"/>
                  </a:cubicBezTo>
                  <a:cubicBezTo>
                    <a:pt x="55422" y="64"/>
                    <a:pt x="55453" y="96"/>
                    <a:pt x="55485" y="96"/>
                  </a:cubicBezTo>
                  <a:lnTo>
                    <a:pt x="56688" y="96"/>
                  </a:lnTo>
                  <a:cubicBezTo>
                    <a:pt x="56720" y="96"/>
                    <a:pt x="56720" y="64"/>
                    <a:pt x="56720" y="32"/>
                  </a:cubicBezTo>
                  <a:cubicBezTo>
                    <a:pt x="56720" y="1"/>
                    <a:pt x="56720" y="1"/>
                    <a:pt x="56688" y="1"/>
                  </a:cubicBezTo>
                  <a:close/>
                  <a:moveTo>
                    <a:pt x="57480" y="1"/>
                  </a:moveTo>
                  <a:cubicBezTo>
                    <a:pt x="57448" y="1"/>
                    <a:pt x="57417" y="1"/>
                    <a:pt x="57417" y="32"/>
                  </a:cubicBezTo>
                  <a:cubicBezTo>
                    <a:pt x="57417" y="64"/>
                    <a:pt x="57448" y="96"/>
                    <a:pt x="57480" y="96"/>
                  </a:cubicBezTo>
                  <a:lnTo>
                    <a:pt x="58652" y="96"/>
                  </a:lnTo>
                  <a:cubicBezTo>
                    <a:pt x="58683" y="96"/>
                    <a:pt x="58715" y="64"/>
                    <a:pt x="58715" y="32"/>
                  </a:cubicBezTo>
                  <a:cubicBezTo>
                    <a:pt x="58715" y="1"/>
                    <a:pt x="58683" y="1"/>
                    <a:pt x="58652" y="1"/>
                  </a:cubicBezTo>
                  <a:close/>
                  <a:moveTo>
                    <a:pt x="59443" y="1"/>
                  </a:moveTo>
                  <a:cubicBezTo>
                    <a:pt x="59412" y="1"/>
                    <a:pt x="59380" y="1"/>
                    <a:pt x="59380" y="32"/>
                  </a:cubicBezTo>
                  <a:cubicBezTo>
                    <a:pt x="59380" y="64"/>
                    <a:pt x="59412" y="96"/>
                    <a:pt x="59443" y="96"/>
                  </a:cubicBezTo>
                  <a:lnTo>
                    <a:pt x="60647" y="96"/>
                  </a:lnTo>
                  <a:cubicBezTo>
                    <a:pt x="60679" y="96"/>
                    <a:pt x="60679" y="64"/>
                    <a:pt x="60679" y="32"/>
                  </a:cubicBezTo>
                  <a:cubicBezTo>
                    <a:pt x="60679" y="1"/>
                    <a:pt x="60679" y="1"/>
                    <a:pt x="60647" y="1"/>
                  </a:cubicBezTo>
                  <a:close/>
                  <a:moveTo>
                    <a:pt x="61439" y="1"/>
                  </a:moveTo>
                  <a:cubicBezTo>
                    <a:pt x="61407" y="1"/>
                    <a:pt x="61375" y="1"/>
                    <a:pt x="61375" y="32"/>
                  </a:cubicBezTo>
                  <a:cubicBezTo>
                    <a:pt x="61375" y="64"/>
                    <a:pt x="61407" y="96"/>
                    <a:pt x="61439" y="96"/>
                  </a:cubicBezTo>
                  <a:lnTo>
                    <a:pt x="62610" y="96"/>
                  </a:lnTo>
                  <a:cubicBezTo>
                    <a:pt x="62642" y="96"/>
                    <a:pt x="62674" y="64"/>
                    <a:pt x="62674" y="32"/>
                  </a:cubicBezTo>
                  <a:cubicBezTo>
                    <a:pt x="62674" y="1"/>
                    <a:pt x="62642" y="1"/>
                    <a:pt x="62610" y="1"/>
                  </a:cubicBezTo>
                  <a:close/>
                  <a:moveTo>
                    <a:pt x="63402" y="1"/>
                  </a:moveTo>
                  <a:cubicBezTo>
                    <a:pt x="63370" y="1"/>
                    <a:pt x="63339" y="1"/>
                    <a:pt x="63339" y="32"/>
                  </a:cubicBezTo>
                  <a:cubicBezTo>
                    <a:pt x="63339" y="64"/>
                    <a:pt x="63370" y="96"/>
                    <a:pt x="63402" y="96"/>
                  </a:cubicBezTo>
                  <a:lnTo>
                    <a:pt x="64606" y="96"/>
                  </a:lnTo>
                  <a:cubicBezTo>
                    <a:pt x="64637" y="96"/>
                    <a:pt x="64637" y="64"/>
                    <a:pt x="64637" y="32"/>
                  </a:cubicBezTo>
                  <a:cubicBezTo>
                    <a:pt x="64637" y="1"/>
                    <a:pt x="64637" y="1"/>
                    <a:pt x="64606" y="1"/>
                  </a:cubicBezTo>
                  <a:close/>
                  <a:moveTo>
                    <a:pt x="65397" y="1"/>
                  </a:moveTo>
                  <a:cubicBezTo>
                    <a:pt x="65366" y="1"/>
                    <a:pt x="65334" y="1"/>
                    <a:pt x="65334" y="32"/>
                  </a:cubicBezTo>
                  <a:cubicBezTo>
                    <a:pt x="65334" y="64"/>
                    <a:pt x="65334" y="96"/>
                    <a:pt x="65397" y="96"/>
                  </a:cubicBezTo>
                  <a:lnTo>
                    <a:pt x="66569" y="96"/>
                  </a:lnTo>
                  <a:cubicBezTo>
                    <a:pt x="66601" y="96"/>
                    <a:pt x="66632" y="64"/>
                    <a:pt x="66632" y="32"/>
                  </a:cubicBezTo>
                  <a:cubicBezTo>
                    <a:pt x="66632" y="1"/>
                    <a:pt x="66601" y="1"/>
                    <a:pt x="66569" y="1"/>
                  </a:cubicBezTo>
                  <a:close/>
                  <a:moveTo>
                    <a:pt x="67361" y="1"/>
                  </a:moveTo>
                  <a:cubicBezTo>
                    <a:pt x="67329" y="1"/>
                    <a:pt x="67297" y="1"/>
                    <a:pt x="67297" y="32"/>
                  </a:cubicBezTo>
                  <a:cubicBezTo>
                    <a:pt x="67297" y="64"/>
                    <a:pt x="67329" y="96"/>
                    <a:pt x="67361" y="96"/>
                  </a:cubicBezTo>
                  <a:lnTo>
                    <a:pt x="68564" y="96"/>
                  </a:lnTo>
                  <a:cubicBezTo>
                    <a:pt x="68596" y="96"/>
                    <a:pt x="68596" y="64"/>
                    <a:pt x="68596" y="32"/>
                  </a:cubicBezTo>
                  <a:cubicBezTo>
                    <a:pt x="68596" y="1"/>
                    <a:pt x="68596" y="1"/>
                    <a:pt x="68564" y="1"/>
                  </a:cubicBezTo>
                  <a:close/>
                  <a:moveTo>
                    <a:pt x="69356" y="1"/>
                  </a:moveTo>
                  <a:cubicBezTo>
                    <a:pt x="69324" y="1"/>
                    <a:pt x="69293" y="1"/>
                    <a:pt x="69293" y="32"/>
                  </a:cubicBezTo>
                  <a:cubicBezTo>
                    <a:pt x="69293" y="64"/>
                    <a:pt x="69293" y="96"/>
                    <a:pt x="69356" y="96"/>
                  </a:cubicBezTo>
                  <a:lnTo>
                    <a:pt x="70528" y="96"/>
                  </a:lnTo>
                  <a:cubicBezTo>
                    <a:pt x="70559" y="96"/>
                    <a:pt x="70591" y="64"/>
                    <a:pt x="70591" y="32"/>
                  </a:cubicBezTo>
                  <a:cubicBezTo>
                    <a:pt x="70591" y="1"/>
                    <a:pt x="70559" y="1"/>
                    <a:pt x="70528" y="1"/>
                  </a:cubicBezTo>
                  <a:close/>
                  <a:moveTo>
                    <a:pt x="71319" y="1"/>
                  </a:moveTo>
                  <a:cubicBezTo>
                    <a:pt x="71288" y="1"/>
                    <a:pt x="71256" y="1"/>
                    <a:pt x="71256" y="32"/>
                  </a:cubicBezTo>
                  <a:cubicBezTo>
                    <a:pt x="71256" y="64"/>
                    <a:pt x="71288" y="96"/>
                    <a:pt x="71319" y="96"/>
                  </a:cubicBezTo>
                  <a:lnTo>
                    <a:pt x="72523" y="96"/>
                  </a:lnTo>
                  <a:cubicBezTo>
                    <a:pt x="72554" y="96"/>
                    <a:pt x="72554" y="64"/>
                    <a:pt x="72554" y="32"/>
                  </a:cubicBezTo>
                  <a:cubicBezTo>
                    <a:pt x="72554" y="1"/>
                    <a:pt x="72554" y="1"/>
                    <a:pt x="72523" y="1"/>
                  </a:cubicBezTo>
                  <a:close/>
                  <a:moveTo>
                    <a:pt x="73315" y="1"/>
                  </a:moveTo>
                  <a:cubicBezTo>
                    <a:pt x="73283" y="1"/>
                    <a:pt x="73251" y="1"/>
                    <a:pt x="73251" y="32"/>
                  </a:cubicBezTo>
                  <a:cubicBezTo>
                    <a:pt x="73251" y="64"/>
                    <a:pt x="73251" y="96"/>
                    <a:pt x="73315" y="96"/>
                  </a:cubicBezTo>
                  <a:lnTo>
                    <a:pt x="74486" y="96"/>
                  </a:lnTo>
                  <a:cubicBezTo>
                    <a:pt x="74518" y="96"/>
                    <a:pt x="74550" y="64"/>
                    <a:pt x="74550" y="32"/>
                  </a:cubicBezTo>
                  <a:cubicBezTo>
                    <a:pt x="74550" y="1"/>
                    <a:pt x="74518" y="1"/>
                    <a:pt x="74486" y="1"/>
                  </a:cubicBezTo>
                  <a:close/>
                  <a:moveTo>
                    <a:pt x="75278" y="1"/>
                  </a:moveTo>
                  <a:cubicBezTo>
                    <a:pt x="75246" y="1"/>
                    <a:pt x="75215" y="1"/>
                    <a:pt x="75215" y="32"/>
                  </a:cubicBezTo>
                  <a:cubicBezTo>
                    <a:pt x="75215" y="64"/>
                    <a:pt x="75246" y="96"/>
                    <a:pt x="75278" y="96"/>
                  </a:cubicBezTo>
                  <a:lnTo>
                    <a:pt x="76481" y="96"/>
                  </a:lnTo>
                  <a:cubicBezTo>
                    <a:pt x="76513" y="96"/>
                    <a:pt x="76513" y="64"/>
                    <a:pt x="76513" y="32"/>
                  </a:cubicBezTo>
                  <a:cubicBezTo>
                    <a:pt x="76513" y="1"/>
                    <a:pt x="76513" y="1"/>
                    <a:pt x="76481" y="1"/>
                  </a:cubicBezTo>
                  <a:close/>
                  <a:moveTo>
                    <a:pt x="77273" y="1"/>
                  </a:moveTo>
                  <a:cubicBezTo>
                    <a:pt x="77242" y="1"/>
                    <a:pt x="77210" y="1"/>
                    <a:pt x="77210" y="32"/>
                  </a:cubicBezTo>
                  <a:cubicBezTo>
                    <a:pt x="77210" y="64"/>
                    <a:pt x="77210" y="96"/>
                    <a:pt x="77273" y="96"/>
                  </a:cubicBezTo>
                  <a:lnTo>
                    <a:pt x="78445" y="96"/>
                  </a:lnTo>
                  <a:cubicBezTo>
                    <a:pt x="78477" y="96"/>
                    <a:pt x="78508" y="64"/>
                    <a:pt x="78508" y="32"/>
                  </a:cubicBezTo>
                  <a:cubicBezTo>
                    <a:pt x="78508" y="1"/>
                    <a:pt x="78477" y="1"/>
                    <a:pt x="78445" y="1"/>
                  </a:cubicBezTo>
                  <a:close/>
                  <a:moveTo>
                    <a:pt x="79237" y="1"/>
                  </a:moveTo>
                  <a:cubicBezTo>
                    <a:pt x="79205" y="1"/>
                    <a:pt x="79173" y="1"/>
                    <a:pt x="79173" y="32"/>
                  </a:cubicBezTo>
                  <a:cubicBezTo>
                    <a:pt x="79173" y="64"/>
                    <a:pt x="79205" y="96"/>
                    <a:pt x="79237" y="96"/>
                  </a:cubicBezTo>
                  <a:lnTo>
                    <a:pt x="80440" y="96"/>
                  </a:lnTo>
                  <a:cubicBezTo>
                    <a:pt x="80472" y="96"/>
                    <a:pt x="80472" y="64"/>
                    <a:pt x="80472" y="32"/>
                  </a:cubicBezTo>
                  <a:cubicBezTo>
                    <a:pt x="80472" y="1"/>
                    <a:pt x="80472" y="1"/>
                    <a:pt x="80440" y="1"/>
                  </a:cubicBezTo>
                  <a:close/>
                  <a:moveTo>
                    <a:pt x="81232" y="1"/>
                  </a:moveTo>
                  <a:cubicBezTo>
                    <a:pt x="81200" y="1"/>
                    <a:pt x="81168" y="1"/>
                    <a:pt x="81168" y="32"/>
                  </a:cubicBezTo>
                  <a:cubicBezTo>
                    <a:pt x="81168" y="64"/>
                    <a:pt x="81168" y="96"/>
                    <a:pt x="81232" y="96"/>
                  </a:cubicBezTo>
                  <a:lnTo>
                    <a:pt x="82404" y="96"/>
                  </a:lnTo>
                  <a:cubicBezTo>
                    <a:pt x="82435" y="96"/>
                    <a:pt x="82467" y="64"/>
                    <a:pt x="82467" y="32"/>
                  </a:cubicBezTo>
                  <a:cubicBezTo>
                    <a:pt x="82467" y="1"/>
                    <a:pt x="82435" y="1"/>
                    <a:pt x="82404" y="1"/>
                  </a:cubicBezTo>
                  <a:close/>
                  <a:moveTo>
                    <a:pt x="83195" y="1"/>
                  </a:moveTo>
                  <a:cubicBezTo>
                    <a:pt x="83164" y="1"/>
                    <a:pt x="83132" y="1"/>
                    <a:pt x="83132" y="32"/>
                  </a:cubicBezTo>
                  <a:cubicBezTo>
                    <a:pt x="83132" y="64"/>
                    <a:pt x="83164" y="96"/>
                    <a:pt x="83195" y="96"/>
                  </a:cubicBezTo>
                  <a:lnTo>
                    <a:pt x="84399" y="96"/>
                  </a:lnTo>
                  <a:cubicBezTo>
                    <a:pt x="84430" y="96"/>
                    <a:pt x="84430" y="64"/>
                    <a:pt x="84430" y="32"/>
                  </a:cubicBezTo>
                  <a:cubicBezTo>
                    <a:pt x="84430" y="1"/>
                    <a:pt x="84430" y="1"/>
                    <a:pt x="84399" y="1"/>
                  </a:cubicBezTo>
                  <a:close/>
                  <a:moveTo>
                    <a:pt x="85190" y="1"/>
                  </a:moveTo>
                  <a:cubicBezTo>
                    <a:pt x="85159" y="1"/>
                    <a:pt x="85127" y="1"/>
                    <a:pt x="85127" y="32"/>
                  </a:cubicBezTo>
                  <a:cubicBezTo>
                    <a:pt x="85127" y="64"/>
                    <a:pt x="85127" y="96"/>
                    <a:pt x="85190" y="96"/>
                  </a:cubicBezTo>
                  <a:lnTo>
                    <a:pt x="86362" y="96"/>
                  </a:lnTo>
                  <a:cubicBezTo>
                    <a:pt x="86394" y="96"/>
                    <a:pt x="86426" y="64"/>
                    <a:pt x="86426" y="32"/>
                  </a:cubicBezTo>
                  <a:cubicBezTo>
                    <a:pt x="86426" y="1"/>
                    <a:pt x="86394" y="1"/>
                    <a:pt x="86362" y="1"/>
                  </a:cubicBezTo>
                  <a:close/>
                  <a:moveTo>
                    <a:pt x="87154" y="1"/>
                  </a:moveTo>
                  <a:cubicBezTo>
                    <a:pt x="87122" y="1"/>
                    <a:pt x="87091" y="1"/>
                    <a:pt x="87091" y="32"/>
                  </a:cubicBezTo>
                  <a:cubicBezTo>
                    <a:pt x="87091" y="64"/>
                    <a:pt x="87122" y="96"/>
                    <a:pt x="87154" y="96"/>
                  </a:cubicBezTo>
                  <a:lnTo>
                    <a:pt x="88357" y="96"/>
                  </a:lnTo>
                  <a:cubicBezTo>
                    <a:pt x="88389" y="96"/>
                    <a:pt x="88389" y="64"/>
                    <a:pt x="88389" y="32"/>
                  </a:cubicBezTo>
                  <a:cubicBezTo>
                    <a:pt x="88389" y="1"/>
                    <a:pt x="88389" y="1"/>
                    <a:pt x="88357" y="1"/>
                  </a:cubicBezTo>
                  <a:close/>
                  <a:moveTo>
                    <a:pt x="89149" y="1"/>
                  </a:moveTo>
                  <a:cubicBezTo>
                    <a:pt x="89117" y="1"/>
                    <a:pt x="89086" y="1"/>
                    <a:pt x="89086" y="32"/>
                  </a:cubicBezTo>
                  <a:cubicBezTo>
                    <a:pt x="89086" y="64"/>
                    <a:pt x="89086" y="96"/>
                    <a:pt x="89149" y="96"/>
                  </a:cubicBezTo>
                  <a:lnTo>
                    <a:pt x="90321" y="96"/>
                  </a:lnTo>
                  <a:cubicBezTo>
                    <a:pt x="90352" y="96"/>
                    <a:pt x="90384" y="64"/>
                    <a:pt x="90384" y="32"/>
                  </a:cubicBezTo>
                  <a:cubicBezTo>
                    <a:pt x="90384" y="1"/>
                    <a:pt x="90352" y="1"/>
                    <a:pt x="90321" y="1"/>
                  </a:cubicBezTo>
                  <a:close/>
                  <a:moveTo>
                    <a:pt x="91113" y="1"/>
                  </a:moveTo>
                  <a:cubicBezTo>
                    <a:pt x="91081" y="1"/>
                    <a:pt x="91049" y="1"/>
                    <a:pt x="91049" y="32"/>
                  </a:cubicBezTo>
                  <a:cubicBezTo>
                    <a:pt x="91049" y="64"/>
                    <a:pt x="91081" y="96"/>
                    <a:pt x="91113" y="96"/>
                  </a:cubicBezTo>
                  <a:lnTo>
                    <a:pt x="92316" y="96"/>
                  </a:lnTo>
                  <a:cubicBezTo>
                    <a:pt x="92348" y="96"/>
                    <a:pt x="92348" y="64"/>
                    <a:pt x="92348" y="32"/>
                  </a:cubicBezTo>
                  <a:cubicBezTo>
                    <a:pt x="92348" y="1"/>
                    <a:pt x="92348" y="1"/>
                    <a:pt x="92316" y="1"/>
                  </a:cubicBezTo>
                  <a:close/>
                  <a:moveTo>
                    <a:pt x="93108" y="1"/>
                  </a:moveTo>
                  <a:cubicBezTo>
                    <a:pt x="93076" y="1"/>
                    <a:pt x="93044" y="1"/>
                    <a:pt x="93044" y="32"/>
                  </a:cubicBezTo>
                  <a:cubicBezTo>
                    <a:pt x="93044" y="64"/>
                    <a:pt x="93044" y="96"/>
                    <a:pt x="93108" y="96"/>
                  </a:cubicBezTo>
                  <a:lnTo>
                    <a:pt x="94279" y="96"/>
                  </a:lnTo>
                  <a:cubicBezTo>
                    <a:pt x="94311" y="96"/>
                    <a:pt x="94343" y="64"/>
                    <a:pt x="94343" y="32"/>
                  </a:cubicBezTo>
                  <a:cubicBezTo>
                    <a:pt x="94343" y="1"/>
                    <a:pt x="94311" y="1"/>
                    <a:pt x="94279" y="1"/>
                  </a:cubicBezTo>
                  <a:close/>
                  <a:moveTo>
                    <a:pt x="95071" y="1"/>
                  </a:moveTo>
                  <a:cubicBezTo>
                    <a:pt x="95040" y="1"/>
                    <a:pt x="95008" y="1"/>
                    <a:pt x="95008" y="32"/>
                  </a:cubicBezTo>
                  <a:cubicBezTo>
                    <a:pt x="95008" y="64"/>
                    <a:pt x="95040" y="96"/>
                    <a:pt x="95071" y="96"/>
                  </a:cubicBezTo>
                  <a:lnTo>
                    <a:pt x="96275" y="96"/>
                  </a:lnTo>
                  <a:cubicBezTo>
                    <a:pt x="96306" y="96"/>
                    <a:pt x="96306" y="64"/>
                    <a:pt x="96306" y="32"/>
                  </a:cubicBezTo>
                  <a:cubicBezTo>
                    <a:pt x="96306" y="1"/>
                    <a:pt x="96306" y="1"/>
                    <a:pt x="96275" y="1"/>
                  </a:cubicBezTo>
                  <a:close/>
                  <a:moveTo>
                    <a:pt x="97066" y="1"/>
                  </a:moveTo>
                  <a:cubicBezTo>
                    <a:pt x="97035" y="1"/>
                    <a:pt x="97003" y="1"/>
                    <a:pt x="97003" y="32"/>
                  </a:cubicBezTo>
                  <a:cubicBezTo>
                    <a:pt x="97003" y="64"/>
                    <a:pt x="97003" y="96"/>
                    <a:pt x="97066" y="96"/>
                  </a:cubicBezTo>
                  <a:lnTo>
                    <a:pt x="98238" y="96"/>
                  </a:lnTo>
                  <a:cubicBezTo>
                    <a:pt x="98270" y="96"/>
                    <a:pt x="98301" y="64"/>
                    <a:pt x="98301" y="32"/>
                  </a:cubicBezTo>
                  <a:cubicBezTo>
                    <a:pt x="98301" y="1"/>
                    <a:pt x="98270" y="1"/>
                    <a:pt x="98238" y="1"/>
                  </a:cubicBezTo>
                  <a:close/>
                  <a:moveTo>
                    <a:pt x="99030" y="1"/>
                  </a:moveTo>
                  <a:cubicBezTo>
                    <a:pt x="98998" y="1"/>
                    <a:pt x="98966" y="1"/>
                    <a:pt x="98966" y="32"/>
                  </a:cubicBezTo>
                  <a:cubicBezTo>
                    <a:pt x="98966" y="64"/>
                    <a:pt x="98998" y="96"/>
                    <a:pt x="99030" y="96"/>
                  </a:cubicBezTo>
                  <a:lnTo>
                    <a:pt x="100233" y="96"/>
                  </a:lnTo>
                  <a:cubicBezTo>
                    <a:pt x="100265" y="96"/>
                    <a:pt x="100265" y="64"/>
                    <a:pt x="100265" y="32"/>
                  </a:cubicBezTo>
                  <a:cubicBezTo>
                    <a:pt x="100265" y="1"/>
                    <a:pt x="100265" y="1"/>
                    <a:pt x="100233" y="1"/>
                  </a:cubicBezTo>
                  <a:close/>
                  <a:moveTo>
                    <a:pt x="101025" y="1"/>
                  </a:moveTo>
                  <a:cubicBezTo>
                    <a:pt x="100993" y="1"/>
                    <a:pt x="100962" y="1"/>
                    <a:pt x="100962" y="32"/>
                  </a:cubicBezTo>
                  <a:cubicBezTo>
                    <a:pt x="100962" y="64"/>
                    <a:pt x="100962" y="96"/>
                    <a:pt x="101025" y="96"/>
                  </a:cubicBezTo>
                  <a:lnTo>
                    <a:pt x="102197" y="96"/>
                  </a:lnTo>
                  <a:cubicBezTo>
                    <a:pt x="102228" y="96"/>
                    <a:pt x="102260" y="64"/>
                    <a:pt x="102260" y="32"/>
                  </a:cubicBezTo>
                  <a:cubicBezTo>
                    <a:pt x="102260" y="1"/>
                    <a:pt x="102228" y="1"/>
                    <a:pt x="102197" y="1"/>
                  </a:cubicBezTo>
                  <a:close/>
                  <a:moveTo>
                    <a:pt x="102988" y="1"/>
                  </a:moveTo>
                  <a:cubicBezTo>
                    <a:pt x="102957" y="1"/>
                    <a:pt x="102925" y="1"/>
                    <a:pt x="102925" y="32"/>
                  </a:cubicBezTo>
                  <a:cubicBezTo>
                    <a:pt x="102925" y="64"/>
                    <a:pt x="102957" y="96"/>
                    <a:pt x="102988" y="96"/>
                  </a:cubicBezTo>
                  <a:lnTo>
                    <a:pt x="104192" y="96"/>
                  </a:lnTo>
                  <a:cubicBezTo>
                    <a:pt x="104224" y="96"/>
                    <a:pt x="104224" y="64"/>
                    <a:pt x="104224" y="32"/>
                  </a:cubicBezTo>
                  <a:cubicBezTo>
                    <a:pt x="104224" y="1"/>
                    <a:pt x="104224" y="1"/>
                    <a:pt x="104192" y="1"/>
                  </a:cubicBezTo>
                  <a:close/>
                  <a:moveTo>
                    <a:pt x="104984" y="1"/>
                  </a:moveTo>
                  <a:cubicBezTo>
                    <a:pt x="104952" y="1"/>
                    <a:pt x="104920" y="1"/>
                    <a:pt x="104920" y="32"/>
                  </a:cubicBezTo>
                  <a:cubicBezTo>
                    <a:pt x="104920" y="64"/>
                    <a:pt x="104920" y="96"/>
                    <a:pt x="104984" y="96"/>
                  </a:cubicBezTo>
                  <a:lnTo>
                    <a:pt x="106155" y="96"/>
                  </a:lnTo>
                  <a:cubicBezTo>
                    <a:pt x="106187" y="96"/>
                    <a:pt x="106219" y="64"/>
                    <a:pt x="106219" y="32"/>
                  </a:cubicBezTo>
                  <a:cubicBezTo>
                    <a:pt x="106219" y="1"/>
                    <a:pt x="106187" y="1"/>
                    <a:pt x="106155" y="1"/>
                  </a:cubicBezTo>
                  <a:close/>
                  <a:moveTo>
                    <a:pt x="106947" y="1"/>
                  </a:moveTo>
                  <a:cubicBezTo>
                    <a:pt x="106915" y="1"/>
                    <a:pt x="106884" y="1"/>
                    <a:pt x="106884" y="32"/>
                  </a:cubicBezTo>
                  <a:cubicBezTo>
                    <a:pt x="106884" y="64"/>
                    <a:pt x="106915" y="96"/>
                    <a:pt x="106947" y="96"/>
                  </a:cubicBezTo>
                  <a:lnTo>
                    <a:pt x="108151" y="96"/>
                  </a:lnTo>
                  <a:cubicBezTo>
                    <a:pt x="108182" y="96"/>
                    <a:pt x="108182" y="64"/>
                    <a:pt x="108182" y="32"/>
                  </a:cubicBezTo>
                  <a:cubicBezTo>
                    <a:pt x="108182" y="1"/>
                    <a:pt x="108182" y="1"/>
                    <a:pt x="108151" y="1"/>
                  </a:cubicBezTo>
                  <a:close/>
                  <a:moveTo>
                    <a:pt x="108942" y="1"/>
                  </a:moveTo>
                  <a:cubicBezTo>
                    <a:pt x="108911" y="1"/>
                    <a:pt x="108879" y="1"/>
                    <a:pt x="108879" y="32"/>
                  </a:cubicBezTo>
                  <a:cubicBezTo>
                    <a:pt x="108879" y="64"/>
                    <a:pt x="108879" y="96"/>
                    <a:pt x="108942" y="96"/>
                  </a:cubicBezTo>
                  <a:lnTo>
                    <a:pt x="110114" y="96"/>
                  </a:lnTo>
                  <a:cubicBezTo>
                    <a:pt x="110146" y="96"/>
                    <a:pt x="110177" y="64"/>
                    <a:pt x="110177" y="32"/>
                  </a:cubicBezTo>
                  <a:cubicBezTo>
                    <a:pt x="110177" y="1"/>
                    <a:pt x="110146" y="1"/>
                    <a:pt x="110114" y="1"/>
                  </a:cubicBezTo>
                  <a:close/>
                  <a:moveTo>
                    <a:pt x="110906" y="1"/>
                  </a:moveTo>
                  <a:cubicBezTo>
                    <a:pt x="110874" y="1"/>
                    <a:pt x="110842" y="1"/>
                    <a:pt x="110842" y="32"/>
                  </a:cubicBezTo>
                  <a:cubicBezTo>
                    <a:pt x="110842" y="64"/>
                    <a:pt x="110874" y="96"/>
                    <a:pt x="110906" y="96"/>
                  </a:cubicBezTo>
                  <a:lnTo>
                    <a:pt x="112109" y="96"/>
                  </a:lnTo>
                  <a:cubicBezTo>
                    <a:pt x="112141" y="96"/>
                    <a:pt x="112141" y="64"/>
                    <a:pt x="112141" y="32"/>
                  </a:cubicBezTo>
                  <a:cubicBezTo>
                    <a:pt x="112141" y="1"/>
                    <a:pt x="112141" y="1"/>
                    <a:pt x="112109" y="1"/>
                  </a:cubicBezTo>
                  <a:close/>
                  <a:moveTo>
                    <a:pt x="112901" y="1"/>
                  </a:moveTo>
                  <a:cubicBezTo>
                    <a:pt x="112869" y="1"/>
                    <a:pt x="112838" y="1"/>
                    <a:pt x="112838" y="32"/>
                  </a:cubicBezTo>
                  <a:cubicBezTo>
                    <a:pt x="112838" y="64"/>
                    <a:pt x="112838" y="96"/>
                    <a:pt x="112901" y="96"/>
                  </a:cubicBezTo>
                  <a:lnTo>
                    <a:pt x="114073" y="96"/>
                  </a:lnTo>
                  <a:cubicBezTo>
                    <a:pt x="114104" y="96"/>
                    <a:pt x="114136" y="64"/>
                    <a:pt x="114136" y="32"/>
                  </a:cubicBezTo>
                  <a:cubicBezTo>
                    <a:pt x="114136" y="1"/>
                    <a:pt x="114104" y="1"/>
                    <a:pt x="114073" y="1"/>
                  </a:cubicBezTo>
                  <a:close/>
                  <a:moveTo>
                    <a:pt x="114864" y="1"/>
                  </a:moveTo>
                  <a:cubicBezTo>
                    <a:pt x="114833" y="1"/>
                    <a:pt x="114801" y="1"/>
                    <a:pt x="114801" y="32"/>
                  </a:cubicBezTo>
                  <a:cubicBezTo>
                    <a:pt x="114801" y="64"/>
                    <a:pt x="114833" y="96"/>
                    <a:pt x="114864" y="96"/>
                  </a:cubicBezTo>
                  <a:lnTo>
                    <a:pt x="116068" y="96"/>
                  </a:lnTo>
                  <a:cubicBezTo>
                    <a:pt x="116099" y="96"/>
                    <a:pt x="116099" y="64"/>
                    <a:pt x="116099" y="32"/>
                  </a:cubicBezTo>
                  <a:cubicBezTo>
                    <a:pt x="116099" y="1"/>
                    <a:pt x="116099" y="1"/>
                    <a:pt x="116068" y="1"/>
                  </a:cubicBezTo>
                  <a:close/>
                  <a:moveTo>
                    <a:pt x="116860" y="1"/>
                  </a:moveTo>
                  <a:cubicBezTo>
                    <a:pt x="116828" y="1"/>
                    <a:pt x="116796" y="1"/>
                    <a:pt x="116796" y="32"/>
                  </a:cubicBezTo>
                  <a:cubicBezTo>
                    <a:pt x="116796" y="64"/>
                    <a:pt x="116796" y="96"/>
                    <a:pt x="116860" y="96"/>
                  </a:cubicBezTo>
                  <a:lnTo>
                    <a:pt x="118031" y="96"/>
                  </a:lnTo>
                  <a:cubicBezTo>
                    <a:pt x="118063" y="96"/>
                    <a:pt x="118095" y="64"/>
                    <a:pt x="118095" y="32"/>
                  </a:cubicBezTo>
                  <a:cubicBezTo>
                    <a:pt x="118095" y="1"/>
                    <a:pt x="118063" y="1"/>
                    <a:pt x="118031" y="1"/>
                  </a:cubicBezTo>
                  <a:close/>
                  <a:moveTo>
                    <a:pt x="118823" y="1"/>
                  </a:moveTo>
                  <a:cubicBezTo>
                    <a:pt x="118791" y="1"/>
                    <a:pt x="118760" y="1"/>
                    <a:pt x="118760" y="32"/>
                  </a:cubicBezTo>
                  <a:cubicBezTo>
                    <a:pt x="118760" y="64"/>
                    <a:pt x="118791" y="96"/>
                    <a:pt x="118823" y="96"/>
                  </a:cubicBezTo>
                  <a:lnTo>
                    <a:pt x="120026" y="96"/>
                  </a:lnTo>
                  <a:cubicBezTo>
                    <a:pt x="120058" y="96"/>
                    <a:pt x="120058" y="64"/>
                    <a:pt x="120058" y="32"/>
                  </a:cubicBezTo>
                  <a:cubicBezTo>
                    <a:pt x="120058" y="1"/>
                    <a:pt x="120058" y="1"/>
                    <a:pt x="120026" y="1"/>
                  </a:cubicBezTo>
                  <a:close/>
                  <a:moveTo>
                    <a:pt x="120818" y="1"/>
                  </a:moveTo>
                  <a:cubicBezTo>
                    <a:pt x="120786" y="1"/>
                    <a:pt x="120755" y="1"/>
                    <a:pt x="120755" y="32"/>
                  </a:cubicBezTo>
                  <a:cubicBezTo>
                    <a:pt x="120755" y="64"/>
                    <a:pt x="120786" y="96"/>
                    <a:pt x="120818" y="96"/>
                  </a:cubicBezTo>
                  <a:lnTo>
                    <a:pt x="121990" y="96"/>
                  </a:lnTo>
                  <a:cubicBezTo>
                    <a:pt x="122022" y="96"/>
                    <a:pt x="122053" y="64"/>
                    <a:pt x="122053" y="32"/>
                  </a:cubicBezTo>
                  <a:cubicBezTo>
                    <a:pt x="122053" y="1"/>
                    <a:pt x="122022" y="1"/>
                    <a:pt x="121990" y="1"/>
                  </a:cubicBezTo>
                  <a:close/>
                  <a:moveTo>
                    <a:pt x="122782" y="1"/>
                  </a:moveTo>
                  <a:cubicBezTo>
                    <a:pt x="122750" y="1"/>
                    <a:pt x="122718" y="1"/>
                    <a:pt x="122718" y="32"/>
                  </a:cubicBezTo>
                  <a:cubicBezTo>
                    <a:pt x="122718" y="64"/>
                    <a:pt x="122750" y="96"/>
                    <a:pt x="122782" y="96"/>
                  </a:cubicBezTo>
                  <a:lnTo>
                    <a:pt x="123985" y="96"/>
                  </a:lnTo>
                  <a:cubicBezTo>
                    <a:pt x="124017" y="96"/>
                    <a:pt x="124017" y="64"/>
                    <a:pt x="124017" y="32"/>
                  </a:cubicBezTo>
                  <a:cubicBezTo>
                    <a:pt x="124017" y="1"/>
                    <a:pt x="124017" y="1"/>
                    <a:pt x="123985" y="1"/>
                  </a:cubicBezTo>
                  <a:close/>
                  <a:moveTo>
                    <a:pt x="124777" y="1"/>
                  </a:moveTo>
                  <a:cubicBezTo>
                    <a:pt x="124745" y="1"/>
                    <a:pt x="124713" y="1"/>
                    <a:pt x="124713" y="32"/>
                  </a:cubicBezTo>
                  <a:cubicBezTo>
                    <a:pt x="124713" y="64"/>
                    <a:pt x="124745" y="96"/>
                    <a:pt x="124777" y="96"/>
                  </a:cubicBezTo>
                  <a:lnTo>
                    <a:pt x="125949" y="96"/>
                  </a:lnTo>
                  <a:cubicBezTo>
                    <a:pt x="125980" y="96"/>
                    <a:pt x="126012" y="64"/>
                    <a:pt x="126012" y="32"/>
                  </a:cubicBezTo>
                  <a:cubicBezTo>
                    <a:pt x="126012" y="1"/>
                    <a:pt x="125980" y="1"/>
                    <a:pt x="125949" y="1"/>
                  </a:cubicBezTo>
                  <a:close/>
                  <a:moveTo>
                    <a:pt x="126740" y="1"/>
                  </a:moveTo>
                  <a:cubicBezTo>
                    <a:pt x="126709" y="1"/>
                    <a:pt x="126677" y="1"/>
                    <a:pt x="126677" y="32"/>
                  </a:cubicBezTo>
                  <a:cubicBezTo>
                    <a:pt x="126677" y="64"/>
                    <a:pt x="126709" y="96"/>
                    <a:pt x="126740" y="96"/>
                  </a:cubicBezTo>
                  <a:lnTo>
                    <a:pt x="127944" y="96"/>
                  </a:lnTo>
                  <a:cubicBezTo>
                    <a:pt x="127975" y="96"/>
                    <a:pt x="127975" y="64"/>
                    <a:pt x="127975" y="32"/>
                  </a:cubicBezTo>
                  <a:cubicBezTo>
                    <a:pt x="127975" y="1"/>
                    <a:pt x="127975" y="1"/>
                    <a:pt x="127944" y="1"/>
                  </a:cubicBezTo>
                  <a:close/>
                  <a:moveTo>
                    <a:pt x="128735" y="1"/>
                  </a:moveTo>
                  <a:cubicBezTo>
                    <a:pt x="128704" y="1"/>
                    <a:pt x="128672" y="1"/>
                    <a:pt x="128672" y="32"/>
                  </a:cubicBezTo>
                  <a:cubicBezTo>
                    <a:pt x="128672" y="64"/>
                    <a:pt x="128704" y="96"/>
                    <a:pt x="128735" y="96"/>
                  </a:cubicBezTo>
                  <a:lnTo>
                    <a:pt x="129907" y="96"/>
                  </a:lnTo>
                  <a:cubicBezTo>
                    <a:pt x="129939" y="96"/>
                    <a:pt x="129971" y="64"/>
                    <a:pt x="129971" y="32"/>
                  </a:cubicBezTo>
                  <a:cubicBezTo>
                    <a:pt x="129971" y="1"/>
                    <a:pt x="129939" y="1"/>
                    <a:pt x="12990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4453689" y="3955991"/>
              <a:ext cx="4215284" cy="3185"/>
            </a:xfrm>
            <a:custGeom>
              <a:avLst/>
              <a:gdLst/>
              <a:ahLst/>
              <a:cxnLst/>
              <a:rect l="l" t="t" r="r" b="b"/>
              <a:pathLst>
                <a:path w="129971" h="96" extrusionOk="0">
                  <a:moveTo>
                    <a:pt x="64" y="1"/>
                  </a:moveTo>
                  <a:cubicBezTo>
                    <a:pt x="32" y="1"/>
                    <a:pt x="1" y="1"/>
                    <a:pt x="1" y="33"/>
                  </a:cubicBezTo>
                  <a:cubicBezTo>
                    <a:pt x="1" y="64"/>
                    <a:pt x="32" y="96"/>
                    <a:pt x="64" y="96"/>
                  </a:cubicBezTo>
                  <a:lnTo>
                    <a:pt x="1267" y="96"/>
                  </a:lnTo>
                  <a:cubicBezTo>
                    <a:pt x="1299" y="96"/>
                    <a:pt x="1299" y="64"/>
                    <a:pt x="1299" y="33"/>
                  </a:cubicBezTo>
                  <a:cubicBezTo>
                    <a:pt x="1299" y="1"/>
                    <a:pt x="1299" y="1"/>
                    <a:pt x="1267" y="1"/>
                  </a:cubicBezTo>
                  <a:close/>
                  <a:moveTo>
                    <a:pt x="2059" y="1"/>
                  </a:moveTo>
                  <a:cubicBezTo>
                    <a:pt x="2027" y="1"/>
                    <a:pt x="1996" y="1"/>
                    <a:pt x="1996" y="33"/>
                  </a:cubicBezTo>
                  <a:cubicBezTo>
                    <a:pt x="1996" y="64"/>
                    <a:pt x="2027" y="96"/>
                    <a:pt x="2059" y="96"/>
                  </a:cubicBezTo>
                  <a:lnTo>
                    <a:pt x="3231" y="96"/>
                  </a:lnTo>
                  <a:cubicBezTo>
                    <a:pt x="3263" y="96"/>
                    <a:pt x="3294" y="64"/>
                    <a:pt x="3294" y="33"/>
                  </a:cubicBezTo>
                  <a:cubicBezTo>
                    <a:pt x="3294" y="1"/>
                    <a:pt x="3263" y="1"/>
                    <a:pt x="3231" y="1"/>
                  </a:cubicBezTo>
                  <a:close/>
                  <a:moveTo>
                    <a:pt x="4023" y="1"/>
                  </a:moveTo>
                  <a:cubicBezTo>
                    <a:pt x="3991" y="1"/>
                    <a:pt x="3959" y="1"/>
                    <a:pt x="3959" y="33"/>
                  </a:cubicBezTo>
                  <a:cubicBezTo>
                    <a:pt x="3959" y="64"/>
                    <a:pt x="3991" y="96"/>
                    <a:pt x="4023" y="96"/>
                  </a:cubicBezTo>
                  <a:lnTo>
                    <a:pt x="5226" y="96"/>
                  </a:lnTo>
                  <a:cubicBezTo>
                    <a:pt x="5258" y="96"/>
                    <a:pt x="5258" y="64"/>
                    <a:pt x="5258" y="33"/>
                  </a:cubicBezTo>
                  <a:cubicBezTo>
                    <a:pt x="5258" y="1"/>
                    <a:pt x="5258" y="1"/>
                    <a:pt x="5226" y="1"/>
                  </a:cubicBezTo>
                  <a:close/>
                  <a:moveTo>
                    <a:pt x="6018" y="1"/>
                  </a:moveTo>
                  <a:cubicBezTo>
                    <a:pt x="5986" y="1"/>
                    <a:pt x="5954" y="1"/>
                    <a:pt x="5954" y="33"/>
                  </a:cubicBezTo>
                  <a:cubicBezTo>
                    <a:pt x="5954" y="64"/>
                    <a:pt x="5986" y="96"/>
                    <a:pt x="6018" y="96"/>
                  </a:cubicBezTo>
                  <a:lnTo>
                    <a:pt x="7190" y="96"/>
                  </a:lnTo>
                  <a:cubicBezTo>
                    <a:pt x="7221" y="96"/>
                    <a:pt x="7253" y="64"/>
                    <a:pt x="7253" y="33"/>
                  </a:cubicBezTo>
                  <a:cubicBezTo>
                    <a:pt x="7253" y="1"/>
                    <a:pt x="7221" y="1"/>
                    <a:pt x="7190" y="1"/>
                  </a:cubicBezTo>
                  <a:close/>
                  <a:moveTo>
                    <a:pt x="7981" y="1"/>
                  </a:moveTo>
                  <a:cubicBezTo>
                    <a:pt x="7950" y="1"/>
                    <a:pt x="7918" y="1"/>
                    <a:pt x="7918" y="33"/>
                  </a:cubicBezTo>
                  <a:cubicBezTo>
                    <a:pt x="7918" y="64"/>
                    <a:pt x="7950" y="96"/>
                    <a:pt x="7981" y="96"/>
                  </a:cubicBezTo>
                  <a:lnTo>
                    <a:pt x="9185" y="96"/>
                  </a:lnTo>
                  <a:cubicBezTo>
                    <a:pt x="9216" y="96"/>
                    <a:pt x="9216" y="64"/>
                    <a:pt x="9216" y="33"/>
                  </a:cubicBezTo>
                  <a:cubicBezTo>
                    <a:pt x="9216" y="1"/>
                    <a:pt x="9216" y="1"/>
                    <a:pt x="9185" y="1"/>
                  </a:cubicBezTo>
                  <a:close/>
                  <a:moveTo>
                    <a:pt x="9976" y="1"/>
                  </a:moveTo>
                  <a:cubicBezTo>
                    <a:pt x="9945" y="1"/>
                    <a:pt x="9913" y="1"/>
                    <a:pt x="9913" y="33"/>
                  </a:cubicBezTo>
                  <a:cubicBezTo>
                    <a:pt x="9913" y="64"/>
                    <a:pt x="9945" y="96"/>
                    <a:pt x="9976" y="96"/>
                  </a:cubicBezTo>
                  <a:lnTo>
                    <a:pt x="11148" y="96"/>
                  </a:lnTo>
                  <a:cubicBezTo>
                    <a:pt x="11180" y="96"/>
                    <a:pt x="11211" y="64"/>
                    <a:pt x="11211" y="33"/>
                  </a:cubicBezTo>
                  <a:cubicBezTo>
                    <a:pt x="11211" y="1"/>
                    <a:pt x="11180" y="1"/>
                    <a:pt x="11148" y="1"/>
                  </a:cubicBezTo>
                  <a:close/>
                  <a:moveTo>
                    <a:pt x="11940" y="1"/>
                  </a:moveTo>
                  <a:cubicBezTo>
                    <a:pt x="11908" y="1"/>
                    <a:pt x="11877" y="1"/>
                    <a:pt x="11877" y="33"/>
                  </a:cubicBezTo>
                  <a:cubicBezTo>
                    <a:pt x="11877" y="64"/>
                    <a:pt x="11908" y="96"/>
                    <a:pt x="11940" y="96"/>
                  </a:cubicBezTo>
                  <a:lnTo>
                    <a:pt x="13143" y="96"/>
                  </a:lnTo>
                  <a:cubicBezTo>
                    <a:pt x="13175" y="96"/>
                    <a:pt x="13175" y="64"/>
                    <a:pt x="13175" y="33"/>
                  </a:cubicBezTo>
                  <a:cubicBezTo>
                    <a:pt x="13175" y="1"/>
                    <a:pt x="13175" y="1"/>
                    <a:pt x="13143" y="1"/>
                  </a:cubicBezTo>
                  <a:close/>
                  <a:moveTo>
                    <a:pt x="13935" y="1"/>
                  </a:moveTo>
                  <a:cubicBezTo>
                    <a:pt x="13903" y="1"/>
                    <a:pt x="13872" y="1"/>
                    <a:pt x="13872" y="33"/>
                  </a:cubicBezTo>
                  <a:cubicBezTo>
                    <a:pt x="13872" y="64"/>
                    <a:pt x="13903" y="96"/>
                    <a:pt x="13935" y="96"/>
                  </a:cubicBezTo>
                  <a:lnTo>
                    <a:pt x="15107" y="96"/>
                  </a:lnTo>
                  <a:cubicBezTo>
                    <a:pt x="15138" y="96"/>
                    <a:pt x="15170" y="64"/>
                    <a:pt x="15170" y="33"/>
                  </a:cubicBezTo>
                  <a:cubicBezTo>
                    <a:pt x="15170" y="1"/>
                    <a:pt x="15138" y="1"/>
                    <a:pt x="15107" y="1"/>
                  </a:cubicBezTo>
                  <a:close/>
                  <a:moveTo>
                    <a:pt x="15899" y="1"/>
                  </a:moveTo>
                  <a:cubicBezTo>
                    <a:pt x="15867" y="1"/>
                    <a:pt x="15835" y="1"/>
                    <a:pt x="15835" y="33"/>
                  </a:cubicBezTo>
                  <a:cubicBezTo>
                    <a:pt x="15835" y="64"/>
                    <a:pt x="15867" y="96"/>
                    <a:pt x="15899" y="96"/>
                  </a:cubicBezTo>
                  <a:lnTo>
                    <a:pt x="17102" y="96"/>
                  </a:lnTo>
                  <a:cubicBezTo>
                    <a:pt x="17134" y="96"/>
                    <a:pt x="17134" y="64"/>
                    <a:pt x="17134" y="33"/>
                  </a:cubicBezTo>
                  <a:cubicBezTo>
                    <a:pt x="17134" y="1"/>
                    <a:pt x="17134" y="1"/>
                    <a:pt x="17102" y="1"/>
                  </a:cubicBezTo>
                  <a:close/>
                  <a:moveTo>
                    <a:pt x="17894" y="1"/>
                  </a:moveTo>
                  <a:cubicBezTo>
                    <a:pt x="17862" y="1"/>
                    <a:pt x="17830" y="1"/>
                    <a:pt x="17830" y="33"/>
                  </a:cubicBezTo>
                  <a:cubicBezTo>
                    <a:pt x="17830" y="64"/>
                    <a:pt x="17862" y="96"/>
                    <a:pt x="17894" y="96"/>
                  </a:cubicBezTo>
                  <a:lnTo>
                    <a:pt x="19065" y="96"/>
                  </a:lnTo>
                  <a:cubicBezTo>
                    <a:pt x="19097" y="96"/>
                    <a:pt x="19129" y="64"/>
                    <a:pt x="19129" y="33"/>
                  </a:cubicBezTo>
                  <a:cubicBezTo>
                    <a:pt x="19129" y="1"/>
                    <a:pt x="19097" y="1"/>
                    <a:pt x="19065" y="1"/>
                  </a:cubicBezTo>
                  <a:close/>
                  <a:moveTo>
                    <a:pt x="19857" y="1"/>
                  </a:moveTo>
                  <a:cubicBezTo>
                    <a:pt x="19825" y="1"/>
                    <a:pt x="19794" y="1"/>
                    <a:pt x="19794" y="33"/>
                  </a:cubicBezTo>
                  <a:cubicBezTo>
                    <a:pt x="19794" y="64"/>
                    <a:pt x="19825" y="96"/>
                    <a:pt x="19857" y="96"/>
                  </a:cubicBezTo>
                  <a:lnTo>
                    <a:pt x="21061" y="96"/>
                  </a:lnTo>
                  <a:cubicBezTo>
                    <a:pt x="21092" y="96"/>
                    <a:pt x="21092" y="64"/>
                    <a:pt x="21092" y="33"/>
                  </a:cubicBezTo>
                  <a:cubicBezTo>
                    <a:pt x="21092" y="1"/>
                    <a:pt x="21092" y="1"/>
                    <a:pt x="21061" y="1"/>
                  </a:cubicBezTo>
                  <a:close/>
                  <a:moveTo>
                    <a:pt x="21852" y="1"/>
                  </a:moveTo>
                  <a:cubicBezTo>
                    <a:pt x="21821" y="1"/>
                    <a:pt x="21789" y="1"/>
                    <a:pt x="21789" y="33"/>
                  </a:cubicBezTo>
                  <a:cubicBezTo>
                    <a:pt x="21789" y="64"/>
                    <a:pt x="21821" y="96"/>
                    <a:pt x="21852" y="96"/>
                  </a:cubicBezTo>
                  <a:lnTo>
                    <a:pt x="23024" y="96"/>
                  </a:lnTo>
                  <a:cubicBezTo>
                    <a:pt x="23056" y="96"/>
                    <a:pt x="23087" y="64"/>
                    <a:pt x="23087" y="33"/>
                  </a:cubicBezTo>
                  <a:cubicBezTo>
                    <a:pt x="23087" y="1"/>
                    <a:pt x="23056" y="1"/>
                    <a:pt x="23024" y="1"/>
                  </a:cubicBezTo>
                  <a:close/>
                  <a:moveTo>
                    <a:pt x="23816" y="1"/>
                  </a:moveTo>
                  <a:cubicBezTo>
                    <a:pt x="23784" y="1"/>
                    <a:pt x="23752" y="1"/>
                    <a:pt x="23752" y="33"/>
                  </a:cubicBezTo>
                  <a:cubicBezTo>
                    <a:pt x="23752" y="64"/>
                    <a:pt x="23784" y="96"/>
                    <a:pt x="23816" y="96"/>
                  </a:cubicBezTo>
                  <a:lnTo>
                    <a:pt x="25019" y="96"/>
                  </a:lnTo>
                  <a:cubicBezTo>
                    <a:pt x="25051" y="96"/>
                    <a:pt x="25051" y="64"/>
                    <a:pt x="25051" y="33"/>
                  </a:cubicBezTo>
                  <a:cubicBezTo>
                    <a:pt x="25051" y="1"/>
                    <a:pt x="25051" y="1"/>
                    <a:pt x="25019" y="1"/>
                  </a:cubicBezTo>
                  <a:close/>
                  <a:moveTo>
                    <a:pt x="25811" y="1"/>
                  </a:moveTo>
                  <a:cubicBezTo>
                    <a:pt x="25779" y="1"/>
                    <a:pt x="25748" y="1"/>
                    <a:pt x="25748" y="33"/>
                  </a:cubicBezTo>
                  <a:cubicBezTo>
                    <a:pt x="25748" y="64"/>
                    <a:pt x="25779" y="96"/>
                    <a:pt x="25811" y="96"/>
                  </a:cubicBezTo>
                  <a:lnTo>
                    <a:pt x="26983" y="96"/>
                  </a:lnTo>
                  <a:cubicBezTo>
                    <a:pt x="27014" y="96"/>
                    <a:pt x="27046" y="64"/>
                    <a:pt x="27046" y="33"/>
                  </a:cubicBezTo>
                  <a:cubicBezTo>
                    <a:pt x="27046" y="1"/>
                    <a:pt x="27014" y="1"/>
                    <a:pt x="26983" y="1"/>
                  </a:cubicBezTo>
                  <a:close/>
                  <a:moveTo>
                    <a:pt x="27774" y="1"/>
                  </a:moveTo>
                  <a:cubicBezTo>
                    <a:pt x="27743" y="1"/>
                    <a:pt x="27711" y="1"/>
                    <a:pt x="27711" y="33"/>
                  </a:cubicBezTo>
                  <a:cubicBezTo>
                    <a:pt x="27711" y="64"/>
                    <a:pt x="27743" y="96"/>
                    <a:pt x="27774" y="96"/>
                  </a:cubicBezTo>
                  <a:lnTo>
                    <a:pt x="28978" y="96"/>
                  </a:lnTo>
                  <a:cubicBezTo>
                    <a:pt x="29010" y="96"/>
                    <a:pt x="29010" y="64"/>
                    <a:pt x="29010" y="33"/>
                  </a:cubicBezTo>
                  <a:cubicBezTo>
                    <a:pt x="29010" y="1"/>
                    <a:pt x="29010" y="1"/>
                    <a:pt x="28978" y="1"/>
                  </a:cubicBezTo>
                  <a:close/>
                  <a:moveTo>
                    <a:pt x="29770" y="1"/>
                  </a:moveTo>
                  <a:cubicBezTo>
                    <a:pt x="29738" y="1"/>
                    <a:pt x="29706" y="1"/>
                    <a:pt x="29706" y="33"/>
                  </a:cubicBezTo>
                  <a:cubicBezTo>
                    <a:pt x="29706" y="64"/>
                    <a:pt x="29738" y="96"/>
                    <a:pt x="29770" y="96"/>
                  </a:cubicBezTo>
                  <a:lnTo>
                    <a:pt x="30941" y="96"/>
                  </a:lnTo>
                  <a:cubicBezTo>
                    <a:pt x="30973" y="96"/>
                    <a:pt x="31005" y="64"/>
                    <a:pt x="31005" y="33"/>
                  </a:cubicBezTo>
                  <a:cubicBezTo>
                    <a:pt x="31005" y="1"/>
                    <a:pt x="30973" y="1"/>
                    <a:pt x="30941" y="1"/>
                  </a:cubicBezTo>
                  <a:close/>
                  <a:moveTo>
                    <a:pt x="31733" y="1"/>
                  </a:moveTo>
                  <a:cubicBezTo>
                    <a:pt x="31701" y="1"/>
                    <a:pt x="31670" y="1"/>
                    <a:pt x="31670" y="33"/>
                  </a:cubicBezTo>
                  <a:cubicBezTo>
                    <a:pt x="31670" y="64"/>
                    <a:pt x="31701" y="96"/>
                    <a:pt x="31733" y="96"/>
                  </a:cubicBezTo>
                  <a:lnTo>
                    <a:pt x="32936" y="96"/>
                  </a:lnTo>
                  <a:cubicBezTo>
                    <a:pt x="32968" y="96"/>
                    <a:pt x="32968" y="64"/>
                    <a:pt x="32968" y="33"/>
                  </a:cubicBezTo>
                  <a:cubicBezTo>
                    <a:pt x="32968" y="1"/>
                    <a:pt x="32968" y="1"/>
                    <a:pt x="32936" y="1"/>
                  </a:cubicBezTo>
                  <a:close/>
                  <a:moveTo>
                    <a:pt x="33728" y="1"/>
                  </a:moveTo>
                  <a:cubicBezTo>
                    <a:pt x="33697" y="1"/>
                    <a:pt x="33665" y="1"/>
                    <a:pt x="33665" y="33"/>
                  </a:cubicBezTo>
                  <a:cubicBezTo>
                    <a:pt x="33665" y="64"/>
                    <a:pt x="33697" y="96"/>
                    <a:pt x="33728" y="96"/>
                  </a:cubicBezTo>
                  <a:lnTo>
                    <a:pt x="34900" y="96"/>
                  </a:lnTo>
                  <a:cubicBezTo>
                    <a:pt x="34932" y="96"/>
                    <a:pt x="34963" y="64"/>
                    <a:pt x="34963" y="33"/>
                  </a:cubicBezTo>
                  <a:cubicBezTo>
                    <a:pt x="34963" y="1"/>
                    <a:pt x="34932" y="1"/>
                    <a:pt x="34900" y="1"/>
                  </a:cubicBezTo>
                  <a:close/>
                  <a:moveTo>
                    <a:pt x="35692" y="1"/>
                  </a:moveTo>
                  <a:cubicBezTo>
                    <a:pt x="35660" y="1"/>
                    <a:pt x="35628" y="1"/>
                    <a:pt x="35628" y="33"/>
                  </a:cubicBezTo>
                  <a:cubicBezTo>
                    <a:pt x="35628" y="64"/>
                    <a:pt x="35660" y="96"/>
                    <a:pt x="35692" y="96"/>
                  </a:cubicBezTo>
                  <a:lnTo>
                    <a:pt x="36895" y="96"/>
                  </a:lnTo>
                  <a:cubicBezTo>
                    <a:pt x="36927" y="96"/>
                    <a:pt x="36927" y="64"/>
                    <a:pt x="36927" y="33"/>
                  </a:cubicBezTo>
                  <a:cubicBezTo>
                    <a:pt x="36927" y="1"/>
                    <a:pt x="36927" y="1"/>
                    <a:pt x="36895" y="1"/>
                  </a:cubicBezTo>
                  <a:close/>
                  <a:moveTo>
                    <a:pt x="37687" y="1"/>
                  </a:moveTo>
                  <a:cubicBezTo>
                    <a:pt x="37655" y="1"/>
                    <a:pt x="37624" y="1"/>
                    <a:pt x="37624" y="33"/>
                  </a:cubicBezTo>
                  <a:cubicBezTo>
                    <a:pt x="37624" y="64"/>
                    <a:pt x="37655" y="96"/>
                    <a:pt x="37687" y="96"/>
                  </a:cubicBezTo>
                  <a:lnTo>
                    <a:pt x="38859" y="96"/>
                  </a:lnTo>
                  <a:cubicBezTo>
                    <a:pt x="38890" y="96"/>
                    <a:pt x="38922" y="64"/>
                    <a:pt x="38922" y="33"/>
                  </a:cubicBezTo>
                  <a:cubicBezTo>
                    <a:pt x="38922" y="1"/>
                    <a:pt x="38890" y="1"/>
                    <a:pt x="38859" y="1"/>
                  </a:cubicBezTo>
                  <a:close/>
                  <a:moveTo>
                    <a:pt x="39650" y="1"/>
                  </a:moveTo>
                  <a:cubicBezTo>
                    <a:pt x="39619" y="1"/>
                    <a:pt x="39587" y="1"/>
                    <a:pt x="39587" y="33"/>
                  </a:cubicBezTo>
                  <a:cubicBezTo>
                    <a:pt x="39587" y="64"/>
                    <a:pt x="39619" y="96"/>
                    <a:pt x="39650" y="96"/>
                  </a:cubicBezTo>
                  <a:lnTo>
                    <a:pt x="40854" y="96"/>
                  </a:lnTo>
                  <a:cubicBezTo>
                    <a:pt x="40885" y="96"/>
                    <a:pt x="40885" y="64"/>
                    <a:pt x="40885" y="33"/>
                  </a:cubicBezTo>
                  <a:cubicBezTo>
                    <a:pt x="40885" y="1"/>
                    <a:pt x="40885" y="1"/>
                    <a:pt x="40854" y="1"/>
                  </a:cubicBezTo>
                  <a:close/>
                  <a:moveTo>
                    <a:pt x="41645" y="1"/>
                  </a:moveTo>
                  <a:cubicBezTo>
                    <a:pt x="41614" y="1"/>
                    <a:pt x="41582" y="1"/>
                    <a:pt x="41582" y="33"/>
                  </a:cubicBezTo>
                  <a:cubicBezTo>
                    <a:pt x="41582" y="64"/>
                    <a:pt x="41614" y="96"/>
                    <a:pt x="41645" y="96"/>
                  </a:cubicBezTo>
                  <a:lnTo>
                    <a:pt x="42817" y="96"/>
                  </a:lnTo>
                  <a:cubicBezTo>
                    <a:pt x="42849" y="96"/>
                    <a:pt x="42881" y="64"/>
                    <a:pt x="42881" y="33"/>
                  </a:cubicBezTo>
                  <a:cubicBezTo>
                    <a:pt x="42881" y="1"/>
                    <a:pt x="42849" y="1"/>
                    <a:pt x="42817" y="1"/>
                  </a:cubicBezTo>
                  <a:close/>
                  <a:moveTo>
                    <a:pt x="43609" y="1"/>
                  </a:moveTo>
                  <a:cubicBezTo>
                    <a:pt x="43577" y="1"/>
                    <a:pt x="43546" y="1"/>
                    <a:pt x="43546" y="33"/>
                  </a:cubicBezTo>
                  <a:cubicBezTo>
                    <a:pt x="43546" y="64"/>
                    <a:pt x="43577" y="96"/>
                    <a:pt x="43609" y="96"/>
                  </a:cubicBezTo>
                  <a:lnTo>
                    <a:pt x="44812" y="96"/>
                  </a:lnTo>
                  <a:cubicBezTo>
                    <a:pt x="44844" y="96"/>
                    <a:pt x="44844" y="64"/>
                    <a:pt x="44844" y="33"/>
                  </a:cubicBezTo>
                  <a:cubicBezTo>
                    <a:pt x="44844" y="1"/>
                    <a:pt x="44844" y="1"/>
                    <a:pt x="44812" y="1"/>
                  </a:cubicBezTo>
                  <a:close/>
                  <a:moveTo>
                    <a:pt x="45604" y="1"/>
                  </a:moveTo>
                  <a:cubicBezTo>
                    <a:pt x="45572" y="1"/>
                    <a:pt x="45541" y="1"/>
                    <a:pt x="45541" y="33"/>
                  </a:cubicBezTo>
                  <a:cubicBezTo>
                    <a:pt x="45541" y="64"/>
                    <a:pt x="45572" y="96"/>
                    <a:pt x="45604" y="96"/>
                  </a:cubicBezTo>
                  <a:lnTo>
                    <a:pt x="46776" y="96"/>
                  </a:lnTo>
                  <a:cubicBezTo>
                    <a:pt x="46808" y="96"/>
                    <a:pt x="46839" y="64"/>
                    <a:pt x="46839" y="33"/>
                  </a:cubicBezTo>
                  <a:cubicBezTo>
                    <a:pt x="46839" y="1"/>
                    <a:pt x="46808" y="1"/>
                    <a:pt x="46776" y="1"/>
                  </a:cubicBezTo>
                  <a:close/>
                  <a:moveTo>
                    <a:pt x="47568" y="1"/>
                  </a:moveTo>
                  <a:cubicBezTo>
                    <a:pt x="47536" y="1"/>
                    <a:pt x="47504" y="1"/>
                    <a:pt x="47504" y="33"/>
                  </a:cubicBezTo>
                  <a:cubicBezTo>
                    <a:pt x="47504" y="64"/>
                    <a:pt x="47536" y="96"/>
                    <a:pt x="47568" y="96"/>
                  </a:cubicBezTo>
                  <a:lnTo>
                    <a:pt x="48771" y="96"/>
                  </a:lnTo>
                  <a:cubicBezTo>
                    <a:pt x="48803" y="96"/>
                    <a:pt x="48803" y="64"/>
                    <a:pt x="48803" y="33"/>
                  </a:cubicBezTo>
                  <a:cubicBezTo>
                    <a:pt x="48803" y="1"/>
                    <a:pt x="48803" y="1"/>
                    <a:pt x="48771" y="1"/>
                  </a:cubicBezTo>
                  <a:close/>
                  <a:moveTo>
                    <a:pt x="49563" y="1"/>
                  </a:moveTo>
                  <a:cubicBezTo>
                    <a:pt x="49531" y="1"/>
                    <a:pt x="49499" y="1"/>
                    <a:pt x="49499" y="33"/>
                  </a:cubicBezTo>
                  <a:cubicBezTo>
                    <a:pt x="49499" y="64"/>
                    <a:pt x="49531" y="96"/>
                    <a:pt x="49563" y="96"/>
                  </a:cubicBezTo>
                  <a:lnTo>
                    <a:pt x="50734" y="96"/>
                  </a:lnTo>
                  <a:cubicBezTo>
                    <a:pt x="50766" y="96"/>
                    <a:pt x="50798" y="64"/>
                    <a:pt x="50798" y="33"/>
                  </a:cubicBezTo>
                  <a:cubicBezTo>
                    <a:pt x="50798" y="1"/>
                    <a:pt x="50766" y="1"/>
                    <a:pt x="50734" y="1"/>
                  </a:cubicBezTo>
                  <a:close/>
                  <a:moveTo>
                    <a:pt x="51526" y="1"/>
                  </a:moveTo>
                  <a:cubicBezTo>
                    <a:pt x="51495" y="1"/>
                    <a:pt x="51463" y="1"/>
                    <a:pt x="51463" y="33"/>
                  </a:cubicBezTo>
                  <a:cubicBezTo>
                    <a:pt x="51463" y="64"/>
                    <a:pt x="51495" y="96"/>
                    <a:pt x="51526" y="96"/>
                  </a:cubicBezTo>
                  <a:lnTo>
                    <a:pt x="52730" y="96"/>
                  </a:lnTo>
                  <a:cubicBezTo>
                    <a:pt x="52761" y="96"/>
                    <a:pt x="52761" y="64"/>
                    <a:pt x="52761" y="33"/>
                  </a:cubicBezTo>
                  <a:cubicBezTo>
                    <a:pt x="52761" y="1"/>
                    <a:pt x="52761" y="1"/>
                    <a:pt x="52730" y="1"/>
                  </a:cubicBezTo>
                  <a:close/>
                  <a:moveTo>
                    <a:pt x="53521" y="1"/>
                  </a:moveTo>
                  <a:cubicBezTo>
                    <a:pt x="53490" y="1"/>
                    <a:pt x="53458" y="1"/>
                    <a:pt x="53458" y="33"/>
                  </a:cubicBezTo>
                  <a:cubicBezTo>
                    <a:pt x="53458" y="64"/>
                    <a:pt x="53490" y="96"/>
                    <a:pt x="53521" y="96"/>
                  </a:cubicBezTo>
                  <a:lnTo>
                    <a:pt x="54693" y="96"/>
                  </a:lnTo>
                  <a:cubicBezTo>
                    <a:pt x="54725" y="96"/>
                    <a:pt x="54756" y="64"/>
                    <a:pt x="54756" y="33"/>
                  </a:cubicBezTo>
                  <a:cubicBezTo>
                    <a:pt x="54756" y="1"/>
                    <a:pt x="54725" y="1"/>
                    <a:pt x="54693" y="1"/>
                  </a:cubicBezTo>
                  <a:close/>
                  <a:moveTo>
                    <a:pt x="55485" y="1"/>
                  </a:moveTo>
                  <a:cubicBezTo>
                    <a:pt x="55453" y="1"/>
                    <a:pt x="55422" y="1"/>
                    <a:pt x="55422" y="33"/>
                  </a:cubicBezTo>
                  <a:cubicBezTo>
                    <a:pt x="55422" y="64"/>
                    <a:pt x="55453" y="96"/>
                    <a:pt x="55485" y="96"/>
                  </a:cubicBezTo>
                  <a:lnTo>
                    <a:pt x="56688" y="96"/>
                  </a:lnTo>
                  <a:cubicBezTo>
                    <a:pt x="56720" y="96"/>
                    <a:pt x="56720" y="64"/>
                    <a:pt x="56720" y="33"/>
                  </a:cubicBezTo>
                  <a:cubicBezTo>
                    <a:pt x="56720" y="1"/>
                    <a:pt x="56720" y="1"/>
                    <a:pt x="56688" y="1"/>
                  </a:cubicBezTo>
                  <a:close/>
                  <a:moveTo>
                    <a:pt x="57480" y="1"/>
                  </a:moveTo>
                  <a:cubicBezTo>
                    <a:pt x="57448" y="1"/>
                    <a:pt x="57417" y="1"/>
                    <a:pt x="57417" y="33"/>
                  </a:cubicBezTo>
                  <a:cubicBezTo>
                    <a:pt x="57417" y="64"/>
                    <a:pt x="57448" y="96"/>
                    <a:pt x="57480" y="96"/>
                  </a:cubicBezTo>
                  <a:lnTo>
                    <a:pt x="58652" y="96"/>
                  </a:lnTo>
                  <a:cubicBezTo>
                    <a:pt x="58683" y="96"/>
                    <a:pt x="58715" y="64"/>
                    <a:pt x="58715" y="33"/>
                  </a:cubicBezTo>
                  <a:cubicBezTo>
                    <a:pt x="58715" y="1"/>
                    <a:pt x="58683" y="1"/>
                    <a:pt x="58652" y="1"/>
                  </a:cubicBezTo>
                  <a:close/>
                  <a:moveTo>
                    <a:pt x="59443" y="1"/>
                  </a:moveTo>
                  <a:cubicBezTo>
                    <a:pt x="59412" y="1"/>
                    <a:pt x="59380" y="1"/>
                    <a:pt x="59380" y="33"/>
                  </a:cubicBezTo>
                  <a:cubicBezTo>
                    <a:pt x="59380" y="64"/>
                    <a:pt x="59412" y="96"/>
                    <a:pt x="59443" y="96"/>
                  </a:cubicBezTo>
                  <a:lnTo>
                    <a:pt x="60647" y="96"/>
                  </a:lnTo>
                  <a:cubicBezTo>
                    <a:pt x="60679" y="96"/>
                    <a:pt x="60679" y="64"/>
                    <a:pt x="60679" y="33"/>
                  </a:cubicBezTo>
                  <a:cubicBezTo>
                    <a:pt x="60679" y="1"/>
                    <a:pt x="60679" y="1"/>
                    <a:pt x="60647" y="1"/>
                  </a:cubicBezTo>
                  <a:close/>
                  <a:moveTo>
                    <a:pt x="61439" y="1"/>
                  </a:moveTo>
                  <a:cubicBezTo>
                    <a:pt x="61407" y="1"/>
                    <a:pt x="61375" y="1"/>
                    <a:pt x="61375" y="33"/>
                  </a:cubicBezTo>
                  <a:cubicBezTo>
                    <a:pt x="61375" y="64"/>
                    <a:pt x="61407" y="96"/>
                    <a:pt x="61439" y="96"/>
                  </a:cubicBezTo>
                  <a:lnTo>
                    <a:pt x="62610" y="96"/>
                  </a:lnTo>
                  <a:cubicBezTo>
                    <a:pt x="62642" y="96"/>
                    <a:pt x="62674" y="64"/>
                    <a:pt x="62674" y="33"/>
                  </a:cubicBezTo>
                  <a:cubicBezTo>
                    <a:pt x="62674" y="1"/>
                    <a:pt x="62642" y="1"/>
                    <a:pt x="62610" y="1"/>
                  </a:cubicBezTo>
                  <a:close/>
                  <a:moveTo>
                    <a:pt x="63402" y="1"/>
                  </a:moveTo>
                  <a:cubicBezTo>
                    <a:pt x="63370" y="1"/>
                    <a:pt x="63339" y="1"/>
                    <a:pt x="63339" y="33"/>
                  </a:cubicBezTo>
                  <a:cubicBezTo>
                    <a:pt x="63339" y="64"/>
                    <a:pt x="63370" y="96"/>
                    <a:pt x="63402" y="96"/>
                  </a:cubicBezTo>
                  <a:lnTo>
                    <a:pt x="64606" y="96"/>
                  </a:lnTo>
                  <a:cubicBezTo>
                    <a:pt x="64637" y="96"/>
                    <a:pt x="64637" y="64"/>
                    <a:pt x="64637" y="33"/>
                  </a:cubicBezTo>
                  <a:cubicBezTo>
                    <a:pt x="64637" y="1"/>
                    <a:pt x="64637" y="1"/>
                    <a:pt x="64606" y="1"/>
                  </a:cubicBezTo>
                  <a:close/>
                  <a:moveTo>
                    <a:pt x="65397" y="1"/>
                  </a:moveTo>
                  <a:cubicBezTo>
                    <a:pt x="65366" y="1"/>
                    <a:pt x="65334" y="1"/>
                    <a:pt x="65334" y="33"/>
                  </a:cubicBezTo>
                  <a:cubicBezTo>
                    <a:pt x="65334" y="64"/>
                    <a:pt x="65334" y="96"/>
                    <a:pt x="65397" y="96"/>
                  </a:cubicBezTo>
                  <a:lnTo>
                    <a:pt x="66569" y="96"/>
                  </a:lnTo>
                  <a:cubicBezTo>
                    <a:pt x="66601" y="96"/>
                    <a:pt x="66632" y="64"/>
                    <a:pt x="66632" y="33"/>
                  </a:cubicBezTo>
                  <a:cubicBezTo>
                    <a:pt x="66632" y="1"/>
                    <a:pt x="66601" y="1"/>
                    <a:pt x="66569" y="1"/>
                  </a:cubicBezTo>
                  <a:close/>
                  <a:moveTo>
                    <a:pt x="67361" y="1"/>
                  </a:moveTo>
                  <a:cubicBezTo>
                    <a:pt x="67329" y="1"/>
                    <a:pt x="67297" y="1"/>
                    <a:pt x="67297" y="33"/>
                  </a:cubicBezTo>
                  <a:cubicBezTo>
                    <a:pt x="67297" y="64"/>
                    <a:pt x="67329" y="96"/>
                    <a:pt x="67361" y="96"/>
                  </a:cubicBezTo>
                  <a:lnTo>
                    <a:pt x="68564" y="96"/>
                  </a:lnTo>
                  <a:cubicBezTo>
                    <a:pt x="68596" y="96"/>
                    <a:pt x="68596" y="64"/>
                    <a:pt x="68596" y="33"/>
                  </a:cubicBezTo>
                  <a:cubicBezTo>
                    <a:pt x="68596" y="1"/>
                    <a:pt x="68596" y="1"/>
                    <a:pt x="68564" y="1"/>
                  </a:cubicBezTo>
                  <a:close/>
                  <a:moveTo>
                    <a:pt x="69356" y="1"/>
                  </a:moveTo>
                  <a:cubicBezTo>
                    <a:pt x="69324" y="1"/>
                    <a:pt x="69293" y="1"/>
                    <a:pt x="69293" y="33"/>
                  </a:cubicBezTo>
                  <a:cubicBezTo>
                    <a:pt x="69293" y="64"/>
                    <a:pt x="69293" y="96"/>
                    <a:pt x="69356" y="96"/>
                  </a:cubicBezTo>
                  <a:lnTo>
                    <a:pt x="70528" y="96"/>
                  </a:lnTo>
                  <a:cubicBezTo>
                    <a:pt x="70559" y="96"/>
                    <a:pt x="70591" y="64"/>
                    <a:pt x="70591" y="33"/>
                  </a:cubicBezTo>
                  <a:cubicBezTo>
                    <a:pt x="70591" y="1"/>
                    <a:pt x="70559" y="1"/>
                    <a:pt x="70528" y="1"/>
                  </a:cubicBezTo>
                  <a:close/>
                  <a:moveTo>
                    <a:pt x="71319" y="1"/>
                  </a:moveTo>
                  <a:cubicBezTo>
                    <a:pt x="71288" y="1"/>
                    <a:pt x="71256" y="1"/>
                    <a:pt x="71256" y="33"/>
                  </a:cubicBezTo>
                  <a:cubicBezTo>
                    <a:pt x="71256" y="64"/>
                    <a:pt x="71288" y="96"/>
                    <a:pt x="71319" y="96"/>
                  </a:cubicBezTo>
                  <a:lnTo>
                    <a:pt x="72523" y="96"/>
                  </a:lnTo>
                  <a:cubicBezTo>
                    <a:pt x="72554" y="96"/>
                    <a:pt x="72554" y="64"/>
                    <a:pt x="72554" y="33"/>
                  </a:cubicBezTo>
                  <a:cubicBezTo>
                    <a:pt x="72554" y="1"/>
                    <a:pt x="72554" y="1"/>
                    <a:pt x="72523" y="1"/>
                  </a:cubicBezTo>
                  <a:close/>
                  <a:moveTo>
                    <a:pt x="73315" y="1"/>
                  </a:moveTo>
                  <a:cubicBezTo>
                    <a:pt x="73283" y="1"/>
                    <a:pt x="73251" y="1"/>
                    <a:pt x="73251" y="33"/>
                  </a:cubicBezTo>
                  <a:cubicBezTo>
                    <a:pt x="73251" y="64"/>
                    <a:pt x="73251" y="96"/>
                    <a:pt x="73315" y="96"/>
                  </a:cubicBezTo>
                  <a:lnTo>
                    <a:pt x="74486" y="96"/>
                  </a:lnTo>
                  <a:cubicBezTo>
                    <a:pt x="74518" y="96"/>
                    <a:pt x="74550" y="64"/>
                    <a:pt x="74550" y="33"/>
                  </a:cubicBezTo>
                  <a:cubicBezTo>
                    <a:pt x="74550" y="1"/>
                    <a:pt x="74518" y="1"/>
                    <a:pt x="74486" y="1"/>
                  </a:cubicBezTo>
                  <a:close/>
                  <a:moveTo>
                    <a:pt x="75278" y="1"/>
                  </a:moveTo>
                  <a:cubicBezTo>
                    <a:pt x="75246" y="1"/>
                    <a:pt x="75215" y="1"/>
                    <a:pt x="75215" y="33"/>
                  </a:cubicBezTo>
                  <a:cubicBezTo>
                    <a:pt x="75215" y="64"/>
                    <a:pt x="75246" y="96"/>
                    <a:pt x="75278" y="96"/>
                  </a:cubicBezTo>
                  <a:lnTo>
                    <a:pt x="76481" y="96"/>
                  </a:lnTo>
                  <a:cubicBezTo>
                    <a:pt x="76513" y="96"/>
                    <a:pt x="76513" y="64"/>
                    <a:pt x="76513" y="33"/>
                  </a:cubicBezTo>
                  <a:cubicBezTo>
                    <a:pt x="76513" y="1"/>
                    <a:pt x="76513" y="1"/>
                    <a:pt x="76481" y="1"/>
                  </a:cubicBezTo>
                  <a:close/>
                  <a:moveTo>
                    <a:pt x="77273" y="1"/>
                  </a:moveTo>
                  <a:cubicBezTo>
                    <a:pt x="77242" y="1"/>
                    <a:pt x="77210" y="1"/>
                    <a:pt x="77210" y="33"/>
                  </a:cubicBezTo>
                  <a:cubicBezTo>
                    <a:pt x="77210" y="64"/>
                    <a:pt x="77210" y="96"/>
                    <a:pt x="77273" y="96"/>
                  </a:cubicBezTo>
                  <a:lnTo>
                    <a:pt x="78445" y="96"/>
                  </a:lnTo>
                  <a:cubicBezTo>
                    <a:pt x="78477" y="96"/>
                    <a:pt x="78508" y="64"/>
                    <a:pt x="78508" y="33"/>
                  </a:cubicBezTo>
                  <a:cubicBezTo>
                    <a:pt x="78508" y="1"/>
                    <a:pt x="78477" y="1"/>
                    <a:pt x="78445" y="1"/>
                  </a:cubicBezTo>
                  <a:close/>
                  <a:moveTo>
                    <a:pt x="79237" y="1"/>
                  </a:moveTo>
                  <a:cubicBezTo>
                    <a:pt x="79205" y="1"/>
                    <a:pt x="79173" y="1"/>
                    <a:pt x="79173" y="33"/>
                  </a:cubicBezTo>
                  <a:cubicBezTo>
                    <a:pt x="79173" y="64"/>
                    <a:pt x="79205" y="96"/>
                    <a:pt x="79237" y="96"/>
                  </a:cubicBezTo>
                  <a:lnTo>
                    <a:pt x="80440" y="96"/>
                  </a:lnTo>
                  <a:cubicBezTo>
                    <a:pt x="80472" y="96"/>
                    <a:pt x="80472" y="64"/>
                    <a:pt x="80472" y="33"/>
                  </a:cubicBezTo>
                  <a:cubicBezTo>
                    <a:pt x="80472" y="1"/>
                    <a:pt x="80472" y="1"/>
                    <a:pt x="80440" y="1"/>
                  </a:cubicBezTo>
                  <a:close/>
                  <a:moveTo>
                    <a:pt x="81232" y="1"/>
                  </a:moveTo>
                  <a:cubicBezTo>
                    <a:pt x="81200" y="1"/>
                    <a:pt x="81168" y="1"/>
                    <a:pt x="81168" y="33"/>
                  </a:cubicBezTo>
                  <a:cubicBezTo>
                    <a:pt x="81168" y="64"/>
                    <a:pt x="81168" y="96"/>
                    <a:pt x="81232" y="96"/>
                  </a:cubicBezTo>
                  <a:lnTo>
                    <a:pt x="82404" y="96"/>
                  </a:lnTo>
                  <a:cubicBezTo>
                    <a:pt x="82435" y="96"/>
                    <a:pt x="82467" y="64"/>
                    <a:pt x="82467" y="33"/>
                  </a:cubicBezTo>
                  <a:cubicBezTo>
                    <a:pt x="82467" y="1"/>
                    <a:pt x="82435" y="1"/>
                    <a:pt x="82404" y="1"/>
                  </a:cubicBezTo>
                  <a:close/>
                  <a:moveTo>
                    <a:pt x="83195" y="1"/>
                  </a:moveTo>
                  <a:cubicBezTo>
                    <a:pt x="83164" y="1"/>
                    <a:pt x="83132" y="1"/>
                    <a:pt x="83132" y="33"/>
                  </a:cubicBezTo>
                  <a:cubicBezTo>
                    <a:pt x="83132" y="64"/>
                    <a:pt x="83164" y="96"/>
                    <a:pt x="83195" y="96"/>
                  </a:cubicBezTo>
                  <a:lnTo>
                    <a:pt x="84399" y="96"/>
                  </a:lnTo>
                  <a:cubicBezTo>
                    <a:pt x="84430" y="96"/>
                    <a:pt x="84430" y="64"/>
                    <a:pt x="84430" y="33"/>
                  </a:cubicBezTo>
                  <a:cubicBezTo>
                    <a:pt x="84430" y="1"/>
                    <a:pt x="84430" y="1"/>
                    <a:pt x="84399" y="1"/>
                  </a:cubicBezTo>
                  <a:close/>
                  <a:moveTo>
                    <a:pt x="85190" y="1"/>
                  </a:moveTo>
                  <a:cubicBezTo>
                    <a:pt x="85159" y="1"/>
                    <a:pt x="85127" y="1"/>
                    <a:pt x="85127" y="33"/>
                  </a:cubicBezTo>
                  <a:cubicBezTo>
                    <a:pt x="85127" y="64"/>
                    <a:pt x="85127" y="96"/>
                    <a:pt x="85190" y="96"/>
                  </a:cubicBezTo>
                  <a:lnTo>
                    <a:pt x="86362" y="96"/>
                  </a:lnTo>
                  <a:cubicBezTo>
                    <a:pt x="86394" y="96"/>
                    <a:pt x="86426" y="64"/>
                    <a:pt x="86426" y="33"/>
                  </a:cubicBezTo>
                  <a:cubicBezTo>
                    <a:pt x="86426" y="1"/>
                    <a:pt x="86394" y="1"/>
                    <a:pt x="86362" y="1"/>
                  </a:cubicBezTo>
                  <a:close/>
                  <a:moveTo>
                    <a:pt x="87154" y="1"/>
                  </a:moveTo>
                  <a:cubicBezTo>
                    <a:pt x="87122" y="1"/>
                    <a:pt x="87091" y="1"/>
                    <a:pt x="87091" y="33"/>
                  </a:cubicBezTo>
                  <a:cubicBezTo>
                    <a:pt x="87091" y="64"/>
                    <a:pt x="87122" y="96"/>
                    <a:pt x="87154" y="96"/>
                  </a:cubicBezTo>
                  <a:lnTo>
                    <a:pt x="88357" y="96"/>
                  </a:lnTo>
                  <a:cubicBezTo>
                    <a:pt x="88389" y="96"/>
                    <a:pt x="88389" y="64"/>
                    <a:pt x="88389" y="33"/>
                  </a:cubicBezTo>
                  <a:cubicBezTo>
                    <a:pt x="88389" y="1"/>
                    <a:pt x="88389" y="1"/>
                    <a:pt x="88357" y="1"/>
                  </a:cubicBezTo>
                  <a:close/>
                  <a:moveTo>
                    <a:pt x="89149" y="1"/>
                  </a:moveTo>
                  <a:cubicBezTo>
                    <a:pt x="89117" y="1"/>
                    <a:pt x="89086" y="1"/>
                    <a:pt x="89086" y="33"/>
                  </a:cubicBezTo>
                  <a:cubicBezTo>
                    <a:pt x="89086" y="64"/>
                    <a:pt x="89086" y="96"/>
                    <a:pt x="89149" y="96"/>
                  </a:cubicBezTo>
                  <a:lnTo>
                    <a:pt x="90321" y="96"/>
                  </a:lnTo>
                  <a:cubicBezTo>
                    <a:pt x="90352" y="96"/>
                    <a:pt x="90384" y="64"/>
                    <a:pt x="90384" y="33"/>
                  </a:cubicBezTo>
                  <a:cubicBezTo>
                    <a:pt x="90384" y="1"/>
                    <a:pt x="90352" y="1"/>
                    <a:pt x="90321" y="1"/>
                  </a:cubicBezTo>
                  <a:close/>
                  <a:moveTo>
                    <a:pt x="91113" y="1"/>
                  </a:moveTo>
                  <a:cubicBezTo>
                    <a:pt x="91081" y="1"/>
                    <a:pt x="91049" y="1"/>
                    <a:pt x="91049" y="33"/>
                  </a:cubicBezTo>
                  <a:cubicBezTo>
                    <a:pt x="91049" y="64"/>
                    <a:pt x="91081" y="96"/>
                    <a:pt x="91113" y="96"/>
                  </a:cubicBezTo>
                  <a:lnTo>
                    <a:pt x="92316" y="96"/>
                  </a:lnTo>
                  <a:cubicBezTo>
                    <a:pt x="92348" y="96"/>
                    <a:pt x="92348" y="64"/>
                    <a:pt x="92348" y="33"/>
                  </a:cubicBezTo>
                  <a:cubicBezTo>
                    <a:pt x="92348" y="1"/>
                    <a:pt x="92348" y="1"/>
                    <a:pt x="92316" y="1"/>
                  </a:cubicBezTo>
                  <a:close/>
                  <a:moveTo>
                    <a:pt x="93108" y="1"/>
                  </a:moveTo>
                  <a:cubicBezTo>
                    <a:pt x="93076" y="1"/>
                    <a:pt x="93044" y="1"/>
                    <a:pt x="93044" y="33"/>
                  </a:cubicBezTo>
                  <a:cubicBezTo>
                    <a:pt x="93044" y="64"/>
                    <a:pt x="93044" y="96"/>
                    <a:pt x="93108" y="96"/>
                  </a:cubicBezTo>
                  <a:lnTo>
                    <a:pt x="94279" y="96"/>
                  </a:lnTo>
                  <a:cubicBezTo>
                    <a:pt x="94311" y="96"/>
                    <a:pt x="94343" y="64"/>
                    <a:pt x="94343" y="33"/>
                  </a:cubicBezTo>
                  <a:cubicBezTo>
                    <a:pt x="94343" y="1"/>
                    <a:pt x="94311" y="1"/>
                    <a:pt x="94279" y="1"/>
                  </a:cubicBezTo>
                  <a:close/>
                  <a:moveTo>
                    <a:pt x="95071" y="1"/>
                  </a:moveTo>
                  <a:cubicBezTo>
                    <a:pt x="95040" y="1"/>
                    <a:pt x="95008" y="1"/>
                    <a:pt x="95008" y="33"/>
                  </a:cubicBezTo>
                  <a:cubicBezTo>
                    <a:pt x="95008" y="64"/>
                    <a:pt x="95040" y="96"/>
                    <a:pt x="95071" y="96"/>
                  </a:cubicBezTo>
                  <a:lnTo>
                    <a:pt x="96275" y="96"/>
                  </a:lnTo>
                  <a:cubicBezTo>
                    <a:pt x="96306" y="96"/>
                    <a:pt x="96306" y="64"/>
                    <a:pt x="96306" y="33"/>
                  </a:cubicBezTo>
                  <a:cubicBezTo>
                    <a:pt x="96306" y="1"/>
                    <a:pt x="96306" y="1"/>
                    <a:pt x="96275" y="1"/>
                  </a:cubicBezTo>
                  <a:close/>
                  <a:moveTo>
                    <a:pt x="97066" y="1"/>
                  </a:moveTo>
                  <a:cubicBezTo>
                    <a:pt x="97035" y="1"/>
                    <a:pt x="97003" y="1"/>
                    <a:pt x="97003" y="33"/>
                  </a:cubicBezTo>
                  <a:cubicBezTo>
                    <a:pt x="97003" y="64"/>
                    <a:pt x="97003" y="96"/>
                    <a:pt x="97066" y="96"/>
                  </a:cubicBezTo>
                  <a:lnTo>
                    <a:pt x="98238" y="96"/>
                  </a:lnTo>
                  <a:cubicBezTo>
                    <a:pt x="98270" y="96"/>
                    <a:pt x="98301" y="64"/>
                    <a:pt x="98301" y="33"/>
                  </a:cubicBezTo>
                  <a:cubicBezTo>
                    <a:pt x="98301" y="1"/>
                    <a:pt x="98270" y="1"/>
                    <a:pt x="98238" y="1"/>
                  </a:cubicBezTo>
                  <a:close/>
                  <a:moveTo>
                    <a:pt x="99030" y="1"/>
                  </a:moveTo>
                  <a:cubicBezTo>
                    <a:pt x="98998" y="1"/>
                    <a:pt x="98966" y="1"/>
                    <a:pt x="98966" y="33"/>
                  </a:cubicBezTo>
                  <a:cubicBezTo>
                    <a:pt x="98966" y="64"/>
                    <a:pt x="98998" y="96"/>
                    <a:pt x="99030" y="96"/>
                  </a:cubicBezTo>
                  <a:lnTo>
                    <a:pt x="100233" y="96"/>
                  </a:lnTo>
                  <a:cubicBezTo>
                    <a:pt x="100265" y="96"/>
                    <a:pt x="100265" y="64"/>
                    <a:pt x="100265" y="33"/>
                  </a:cubicBezTo>
                  <a:cubicBezTo>
                    <a:pt x="100265" y="1"/>
                    <a:pt x="100265" y="1"/>
                    <a:pt x="100233" y="1"/>
                  </a:cubicBezTo>
                  <a:close/>
                  <a:moveTo>
                    <a:pt x="101025" y="1"/>
                  </a:moveTo>
                  <a:cubicBezTo>
                    <a:pt x="100993" y="1"/>
                    <a:pt x="100962" y="1"/>
                    <a:pt x="100962" y="33"/>
                  </a:cubicBezTo>
                  <a:cubicBezTo>
                    <a:pt x="100962" y="64"/>
                    <a:pt x="100962" y="96"/>
                    <a:pt x="101025" y="96"/>
                  </a:cubicBezTo>
                  <a:lnTo>
                    <a:pt x="102197" y="96"/>
                  </a:lnTo>
                  <a:cubicBezTo>
                    <a:pt x="102228" y="96"/>
                    <a:pt x="102260" y="64"/>
                    <a:pt x="102260" y="33"/>
                  </a:cubicBezTo>
                  <a:cubicBezTo>
                    <a:pt x="102260" y="1"/>
                    <a:pt x="102228" y="1"/>
                    <a:pt x="102197" y="1"/>
                  </a:cubicBezTo>
                  <a:close/>
                  <a:moveTo>
                    <a:pt x="102988" y="1"/>
                  </a:moveTo>
                  <a:cubicBezTo>
                    <a:pt x="102957" y="1"/>
                    <a:pt x="102925" y="1"/>
                    <a:pt x="102925" y="33"/>
                  </a:cubicBezTo>
                  <a:cubicBezTo>
                    <a:pt x="102925" y="64"/>
                    <a:pt x="102957" y="96"/>
                    <a:pt x="102988" y="96"/>
                  </a:cubicBezTo>
                  <a:lnTo>
                    <a:pt x="104192" y="96"/>
                  </a:lnTo>
                  <a:cubicBezTo>
                    <a:pt x="104224" y="96"/>
                    <a:pt x="104224" y="64"/>
                    <a:pt x="104224" y="33"/>
                  </a:cubicBezTo>
                  <a:cubicBezTo>
                    <a:pt x="104224" y="1"/>
                    <a:pt x="104224" y="1"/>
                    <a:pt x="104192" y="1"/>
                  </a:cubicBezTo>
                  <a:close/>
                  <a:moveTo>
                    <a:pt x="104984" y="1"/>
                  </a:moveTo>
                  <a:cubicBezTo>
                    <a:pt x="104952" y="1"/>
                    <a:pt x="104920" y="1"/>
                    <a:pt x="104920" y="33"/>
                  </a:cubicBezTo>
                  <a:cubicBezTo>
                    <a:pt x="104920" y="64"/>
                    <a:pt x="104920" y="96"/>
                    <a:pt x="104984" y="96"/>
                  </a:cubicBezTo>
                  <a:lnTo>
                    <a:pt x="106155" y="96"/>
                  </a:lnTo>
                  <a:cubicBezTo>
                    <a:pt x="106187" y="96"/>
                    <a:pt x="106219" y="64"/>
                    <a:pt x="106219" y="33"/>
                  </a:cubicBezTo>
                  <a:cubicBezTo>
                    <a:pt x="106219" y="1"/>
                    <a:pt x="106187" y="1"/>
                    <a:pt x="106155" y="1"/>
                  </a:cubicBezTo>
                  <a:close/>
                  <a:moveTo>
                    <a:pt x="106947" y="1"/>
                  </a:moveTo>
                  <a:cubicBezTo>
                    <a:pt x="106915" y="1"/>
                    <a:pt x="106884" y="1"/>
                    <a:pt x="106884" y="33"/>
                  </a:cubicBezTo>
                  <a:cubicBezTo>
                    <a:pt x="106884" y="64"/>
                    <a:pt x="106915" y="96"/>
                    <a:pt x="106947" y="96"/>
                  </a:cubicBezTo>
                  <a:lnTo>
                    <a:pt x="108151" y="96"/>
                  </a:lnTo>
                  <a:cubicBezTo>
                    <a:pt x="108182" y="96"/>
                    <a:pt x="108182" y="64"/>
                    <a:pt x="108182" y="33"/>
                  </a:cubicBezTo>
                  <a:cubicBezTo>
                    <a:pt x="108182" y="1"/>
                    <a:pt x="108182" y="1"/>
                    <a:pt x="108151" y="1"/>
                  </a:cubicBezTo>
                  <a:close/>
                  <a:moveTo>
                    <a:pt x="108942" y="1"/>
                  </a:moveTo>
                  <a:cubicBezTo>
                    <a:pt x="108911" y="1"/>
                    <a:pt x="108879" y="1"/>
                    <a:pt x="108879" y="33"/>
                  </a:cubicBezTo>
                  <a:cubicBezTo>
                    <a:pt x="108879" y="64"/>
                    <a:pt x="108879" y="96"/>
                    <a:pt x="108942" y="96"/>
                  </a:cubicBezTo>
                  <a:lnTo>
                    <a:pt x="110114" y="96"/>
                  </a:lnTo>
                  <a:cubicBezTo>
                    <a:pt x="110146" y="96"/>
                    <a:pt x="110177" y="64"/>
                    <a:pt x="110177" y="33"/>
                  </a:cubicBezTo>
                  <a:cubicBezTo>
                    <a:pt x="110177" y="1"/>
                    <a:pt x="110146" y="1"/>
                    <a:pt x="110114" y="1"/>
                  </a:cubicBezTo>
                  <a:close/>
                  <a:moveTo>
                    <a:pt x="110906" y="1"/>
                  </a:moveTo>
                  <a:cubicBezTo>
                    <a:pt x="110874" y="1"/>
                    <a:pt x="110842" y="1"/>
                    <a:pt x="110842" y="33"/>
                  </a:cubicBezTo>
                  <a:cubicBezTo>
                    <a:pt x="110842" y="64"/>
                    <a:pt x="110874" y="96"/>
                    <a:pt x="110906" y="96"/>
                  </a:cubicBezTo>
                  <a:lnTo>
                    <a:pt x="112109" y="96"/>
                  </a:lnTo>
                  <a:cubicBezTo>
                    <a:pt x="112141" y="96"/>
                    <a:pt x="112141" y="64"/>
                    <a:pt x="112141" y="33"/>
                  </a:cubicBezTo>
                  <a:cubicBezTo>
                    <a:pt x="112141" y="1"/>
                    <a:pt x="112141" y="1"/>
                    <a:pt x="112109" y="1"/>
                  </a:cubicBezTo>
                  <a:close/>
                  <a:moveTo>
                    <a:pt x="112901" y="1"/>
                  </a:moveTo>
                  <a:cubicBezTo>
                    <a:pt x="112869" y="1"/>
                    <a:pt x="112838" y="1"/>
                    <a:pt x="112838" y="33"/>
                  </a:cubicBezTo>
                  <a:cubicBezTo>
                    <a:pt x="112838" y="64"/>
                    <a:pt x="112838" y="96"/>
                    <a:pt x="112901" y="96"/>
                  </a:cubicBezTo>
                  <a:lnTo>
                    <a:pt x="114073" y="96"/>
                  </a:lnTo>
                  <a:cubicBezTo>
                    <a:pt x="114104" y="96"/>
                    <a:pt x="114136" y="64"/>
                    <a:pt x="114136" y="33"/>
                  </a:cubicBezTo>
                  <a:cubicBezTo>
                    <a:pt x="114136" y="1"/>
                    <a:pt x="114104" y="1"/>
                    <a:pt x="114073" y="1"/>
                  </a:cubicBezTo>
                  <a:close/>
                  <a:moveTo>
                    <a:pt x="114864" y="1"/>
                  </a:moveTo>
                  <a:cubicBezTo>
                    <a:pt x="114833" y="1"/>
                    <a:pt x="114801" y="1"/>
                    <a:pt x="114801" y="33"/>
                  </a:cubicBezTo>
                  <a:cubicBezTo>
                    <a:pt x="114801" y="64"/>
                    <a:pt x="114833" y="96"/>
                    <a:pt x="114864" y="96"/>
                  </a:cubicBezTo>
                  <a:lnTo>
                    <a:pt x="116068" y="96"/>
                  </a:lnTo>
                  <a:cubicBezTo>
                    <a:pt x="116099" y="96"/>
                    <a:pt x="116099" y="64"/>
                    <a:pt x="116099" y="33"/>
                  </a:cubicBezTo>
                  <a:cubicBezTo>
                    <a:pt x="116099" y="1"/>
                    <a:pt x="116099" y="1"/>
                    <a:pt x="116068" y="1"/>
                  </a:cubicBezTo>
                  <a:close/>
                  <a:moveTo>
                    <a:pt x="116860" y="1"/>
                  </a:moveTo>
                  <a:cubicBezTo>
                    <a:pt x="116828" y="1"/>
                    <a:pt x="116796" y="1"/>
                    <a:pt x="116796" y="33"/>
                  </a:cubicBezTo>
                  <a:cubicBezTo>
                    <a:pt x="116796" y="64"/>
                    <a:pt x="116796" y="96"/>
                    <a:pt x="116860" y="96"/>
                  </a:cubicBezTo>
                  <a:lnTo>
                    <a:pt x="118031" y="96"/>
                  </a:lnTo>
                  <a:cubicBezTo>
                    <a:pt x="118063" y="96"/>
                    <a:pt x="118095" y="64"/>
                    <a:pt x="118095" y="33"/>
                  </a:cubicBezTo>
                  <a:cubicBezTo>
                    <a:pt x="118095" y="1"/>
                    <a:pt x="118063" y="1"/>
                    <a:pt x="118031" y="1"/>
                  </a:cubicBezTo>
                  <a:close/>
                  <a:moveTo>
                    <a:pt x="118823" y="1"/>
                  </a:moveTo>
                  <a:cubicBezTo>
                    <a:pt x="118791" y="1"/>
                    <a:pt x="118760" y="1"/>
                    <a:pt x="118760" y="33"/>
                  </a:cubicBezTo>
                  <a:cubicBezTo>
                    <a:pt x="118760" y="64"/>
                    <a:pt x="118791" y="96"/>
                    <a:pt x="118823" y="96"/>
                  </a:cubicBezTo>
                  <a:lnTo>
                    <a:pt x="120026" y="96"/>
                  </a:lnTo>
                  <a:cubicBezTo>
                    <a:pt x="120058" y="96"/>
                    <a:pt x="120058" y="64"/>
                    <a:pt x="120058" y="33"/>
                  </a:cubicBezTo>
                  <a:cubicBezTo>
                    <a:pt x="120058" y="1"/>
                    <a:pt x="120058" y="1"/>
                    <a:pt x="120026" y="1"/>
                  </a:cubicBezTo>
                  <a:close/>
                  <a:moveTo>
                    <a:pt x="120818" y="1"/>
                  </a:moveTo>
                  <a:cubicBezTo>
                    <a:pt x="120786" y="1"/>
                    <a:pt x="120755" y="1"/>
                    <a:pt x="120755" y="33"/>
                  </a:cubicBezTo>
                  <a:cubicBezTo>
                    <a:pt x="120755" y="64"/>
                    <a:pt x="120786" y="96"/>
                    <a:pt x="120818" y="96"/>
                  </a:cubicBezTo>
                  <a:lnTo>
                    <a:pt x="121990" y="96"/>
                  </a:lnTo>
                  <a:cubicBezTo>
                    <a:pt x="122022" y="96"/>
                    <a:pt x="122053" y="64"/>
                    <a:pt x="122053" y="33"/>
                  </a:cubicBezTo>
                  <a:cubicBezTo>
                    <a:pt x="122053" y="1"/>
                    <a:pt x="122022" y="1"/>
                    <a:pt x="121990" y="1"/>
                  </a:cubicBezTo>
                  <a:close/>
                  <a:moveTo>
                    <a:pt x="122782" y="1"/>
                  </a:moveTo>
                  <a:cubicBezTo>
                    <a:pt x="122750" y="1"/>
                    <a:pt x="122718" y="1"/>
                    <a:pt x="122718" y="33"/>
                  </a:cubicBezTo>
                  <a:cubicBezTo>
                    <a:pt x="122718" y="64"/>
                    <a:pt x="122750" y="96"/>
                    <a:pt x="122782" y="96"/>
                  </a:cubicBezTo>
                  <a:lnTo>
                    <a:pt x="123985" y="96"/>
                  </a:lnTo>
                  <a:cubicBezTo>
                    <a:pt x="124017" y="96"/>
                    <a:pt x="124017" y="64"/>
                    <a:pt x="124017" y="33"/>
                  </a:cubicBezTo>
                  <a:cubicBezTo>
                    <a:pt x="124017" y="1"/>
                    <a:pt x="124017" y="1"/>
                    <a:pt x="123985" y="1"/>
                  </a:cubicBezTo>
                  <a:close/>
                  <a:moveTo>
                    <a:pt x="124777" y="1"/>
                  </a:moveTo>
                  <a:cubicBezTo>
                    <a:pt x="124745" y="1"/>
                    <a:pt x="124713" y="1"/>
                    <a:pt x="124713" y="33"/>
                  </a:cubicBezTo>
                  <a:cubicBezTo>
                    <a:pt x="124713" y="64"/>
                    <a:pt x="124745" y="96"/>
                    <a:pt x="124777" y="96"/>
                  </a:cubicBezTo>
                  <a:lnTo>
                    <a:pt x="125949" y="96"/>
                  </a:lnTo>
                  <a:cubicBezTo>
                    <a:pt x="125980" y="96"/>
                    <a:pt x="126012" y="64"/>
                    <a:pt x="126012" y="33"/>
                  </a:cubicBezTo>
                  <a:cubicBezTo>
                    <a:pt x="126012" y="1"/>
                    <a:pt x="125980" y="1"/>
                    <a:pt x="125949" y="1"/>
                  </a:cubicBezTo>
                  <a:close/>
                  <a:moveTo>
                    <a:pt x="126740" y="1"/>
                  </a:moveTo>
                  <a:cubicBezTo>
                    <a:pt x="126709" y="1"/>
                    <a:pt x="126677" y="1"/>
                    <a:pt x="126677" y="33"/>
                  </a:cubicBezTo>
                  <a:cubicBezTo>
                    <a:pt x="126677" y="64"/>
                    <a:pt x="126709" y="96"/>
                    <a:pt x="126740" y="96"/>
                  </a:cubicBezTo>
                  <a:lnTo>
                    <a:pt x="127944" y="96"/>
                  </a:lnTo>
                  <a:cubicBezTo>
                    <a:pt x="127975" y="96"/>
                    <a:pt x="127975" y="64"/>
                    <a:pt x="127975" y="33"/>
                  </a:cubicBezTo>
                  <a:cubicBezTo>
                    <a:pt x="127975" y="1"/>
                    <a:pt x="127975" y="1"/>
                    <a:pt x="127944" y="1"/>
                  </a:cubicBezTo>
                  <a:close/>
                  <a:moveTo>
                    <a:pt x="128735" y="1"/>
                  </a:moveTo>
                  <a:cubicBezTo>
                    <a:pt x="128704" y="1"/>
                    <a:pt x="128672" y="1"/>
                    <a:pt x="128672" y="33"/>
                  </a:cubicBezTo>
                  <a:cubicBezTo>
                    <a:pt x="128672" y="64"/>
                    <a:pt x="128704" y="96"/>
                    <a:pt x="128735" y="96"/>
                  </a:cubicBezTo>
                  <a:lnTo>
                    <a:pt x="129907" y="96"/>
                  </a:lnTo>
                  <a:cubicBezTo>
                    <a:pt x="129939" y="96"/>
                    <a:pt x="129971" y="64"/>
                    <a:pt x="129971" y="33"/>
                  </a:cubicBezTo>
                  <a:cubicBezTo>
                    <a:pt x="129971" y="1"/>
                    <a:pt x="129939" y="1"/>
                    <a:pt x="12990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4453689" y="4325851"/>
              <a:ext cx="4215284" cy="4213"/>
            </a:xfrm>
            <a:custGeom>
              <a:avLst/>
              <a:gdLst/>
              <a:ahLst/>
              <a:cxnLst/>
              <a:rect l="l" t="t" r="r" b="b"/>
              <a:pathLst>
                <a:path w="129971" h="127" extrusionOk="0">
                  <a:moveTo>
                    <a:pt x="64" y="0"/>
                  </a:moveTo>
                  <a:cubicBezTo>
                    <a:pt x="32" y="0"/>
                    <a:pt x="1" y="32"/>
                    <a:pt x="1" y="64"/>
                  </a:cubicBezTo>
                  <a:cubicBezTo>
                    <a:pt x="1" y="95"/>
                    <a:pt x="32" y="127"/>
                    <a:pt x="64" y="127"/>
                  </a:cubicBezTo>
                  <a:lnTo>
                    <a:pt x="1267" y="127"/>
                  </a:lnTo>
                  <a:cubicBezTo>
                    <a:pt x="1299" y="127"/>
                    <a:pt x="1299" y="95"/>
                    <a:pt x="1299" y="64"/>
                  </a:cubicBezTo>
                  <a:cubicBezTo>
                    <a:pt x="1299" y="32"/>
                    <a:pt x="1299" y="0"/>
                    <a:pt x="1267" y="0"/>
                  </a:cubicBezTo>
                  <a:close/>
                  <a:moveTo>
                    <a:pt x="2059" y="0"/>
                  </a:moveTo>
                  <a:cubicBezTo>
                    <a:pt x="2027" y="0"/>
                    <a:pt x="1996" y="32"/>
                    <a:pt x="1996" y="64"/>
                  </a:cubicBezTo>
                  <a:cubicBezTo>
                    <a:pt x="1996" y="95"/>
                    <a:pt x="2027" y="127"/>
                    <a:pt x="2059" y="127"/>
                  </a:cubicBezTo>
                  <a:lnTo>
                    <a:pt x="3231" y="127"/>
                  </a:lnTo>
                  <a:cubicBezTo>
                    <a:pt x="3263" y="127"/>
                    <a:pt x="3294" y="95"/>
                    <a:pt x="3294" y="64"/>
                  </a:cubicBezTo>
                  <a:cubicBezTo>
                    <a:pt x="3294" y="32"/>
                    <a:pt x="3263" y="0"/>
                    <a:pt x="3231" y="0"/>
                  </a:cubicBezTo>
                  <a:close/>
                  <a:moveTo>
                    <a:pt x="4023" y="0"/>
                  </a:moveTo>
                  <a:cubicBezTo>
                    <a:pt x="3991" y="0"/>
                    <a:pt x="3959" y="32"/>
                    <a:pt x="3959" y="64"/>
                  </a:cubicBezTo>
                  <a:cubicBezTo>
                    <a:pt x="3959" y="95"/>
                    <a:pt x="3991" y="127"/>
                    <a:pt x="4023" y="127"/>
                  </a:cubicBezTo>
                  <a:lnTo>
                    <a:pt x="5226" y="127"/>
                  </a:lnTo>
                  <a:cubicBezTo>
                    <a:pt x="5258" y="127"/>
                    <a:pt x="5258" y="95"/>
                    <a:pt x="5258" y="64"/>
                  </a:cubicBezTo>
                  <a:cubicBezTo>
                    <a:pt x="5258" y="32"/>
                    <a:pt x="5258" y="0"/>
                    <a:pt x="5226" y="0"/>
                  </a:cubicBezTo>
                  <a:close/>
                  <a:moveTo>
                    <a:pt x="6018" y="0"/>
                  </a:moveTo>
                  <a:cubicBezTo>
                    <a:pt x="5986" y="0"/>
                    <a:pt x="5954" y="32"/>
                    <a:pt x="5954" y="64"/>
                  </a:cubicBezTo>
                  <a:cubicBezTo>
                    <a:pt x="5954" y="95"/>
                    <a:pt x="5986" y="127"/>
                    <a:pt x="6018" y="127"/>
                  </a:cubicBezTo>
                  <a:lnTo>
                    <a:pt x="7190" y="127"/>
                  </a:lnTo>
                  <a:cubicBezTo>
                    <a:pt x="7221" y="127"/>
                    <a:pt x="7253" y="95"/>
                    <a:pt x="7253" y="64"/>
                  </a:cubicBezTo>
                  <a:cubicBezTo>
                    <a:pt x="7253" y="32"/>
                    <a:pt x="7221" y="0"/>
                    <a:pt x="7190" y="0"/>
                  </a:cubicBezTo>
                  <a:close/>
                  <a:moveTo>
                    <a:pt x="7981" y="0"/>
                  </a:moveTo>
                  <a:cubicBezTo>
                    <a:pt x="7950" y="0"/>
                    <a:pt x="7918" y="32"/>
                    <a:pt x="7918" y="64"/>
                  </a:cubicBezTo>
                  <a:cubicBezTo>
                    <a:pt x="7918" y="95"/>
                    <a:pt x="7950" y="127"/>
                    <a:pt x="7981" y="127"/>
                  </a:cubicBezTo>
                  <a:lnTo>
                    <a:pt x="9185" y="127"/>
                  </a:lnTo>
                  <a:cubicBezTo>
                    <a:pt x="9216" y="127"/>
                    <a:pt x="9216" y="95"/>
                    <a:pt x="9216" y="64"/>
                  </a:cubicBezTo>
                  <a:cubicBezTo>
                    <a:pt x="9216" y="32"/>
                    <a:pt x="9216" y="0"/>
                    <a:pt x="9185" y="0"/>
                  </a:cubicBezTo>
                  <a:close/>
                  <a:moveTo>
                    <a:pt x="9976" y="0"/>
                  </a:moveTo>
                  <a:cubicBezTo>
                    <a:pt x="9945" y="0"/>
                    <a:pt x="9913" y="32"/>
                    <a:pt x="9913" y="64"/>
                  </a:cubicBezTo>
                  <a:cubicBezTo>
                    <a:pt x="9913" y="95"/>
                    <a:pt x="9945" y="127"/>
                    <a:pt x="9976" y="127"/>
                  </a:cubicBezTo>
                  <a:lnTo>
                    <a:pt x="11148" y="127"/>
                  </a:lnTo>
                  <a:cubicBezTo>
                    <a:pt x="11180" y="127"/>
                    <a:pt x="11211" y="95"/>
                    <a:pt x="11211" y="64"/>
                  </a:cubicBezTo>
                  <a:cubicBezTo>
                    <a:pt x="11211" y="32"/>
                    <a:pt x="11180" y="0"/>
                    <a:pt x="11148" y="0"/>
                  </a:cubicBezTo>
                  <a:close/>
                  <a:moveTo>
                    <a:pt x="11940" y="0"/>
                  </a:moveTo>
                  <a:cubicBezTo>
                    <a:pt x="11908" y="0"/>
                    <a:pt x="11877" y="32"/>
                    <a:pt x="11877" y="64"/>
                  </a:cubicBezTo>
                  <a:cubicBezTo>
                    <a:pt x="11877" y="95"/>
                    <a:pt x="11908" y="127"/>
                    <a:pt x="11940" y="127"/>
                  </a:cubicBezTo>
                  <a:lnTo>
                    <a:pt x="13143" y="127"/>
                  </a:lnTo>
                  <a:cubicBezTo>
                    <a:pt x="13175" y="127"/>
                    <a:pt x="13175" y="95"/>
                    <a:pt x="13175" y="64"/>
                  </a:cubicBezTo>
                  <a:cubicBezTo>
                    <a:pt x="13175" y="32"/>
                    <a:pt x="13175" y="0"/>
                    <a:pt x="13143" y="0"/>
                  </a:cubicBezTo>
                  <a:close/>
                  <a:moveTo>
                    <a:pt x="13935" y="0"/>
                  </a:moveTo>
                  <a:cubicBezTo>
                    <a:pt x="13903" y="0"/>
                    <a:pt x="13872" y="32"/>
                    <a:pt x="13872" y="64"/>
                  </a:cubicBezTo>
                  <a:cubicBezTo>
                    <a:pt x="13872" y="95"/>
                    <a:pt x="13903" y="127"/>
                    <a:pt x="13935" y="127"/>
                  </a:cubicBezTo>
                  <a:lnTo>
                    <a:pt x="15107" y="127"/>
                  </a:lnTo>
                  <a:cubicBezTo>
                    <a:pt x="15138" y="127"/>
                    <a:pt x="15170" y="95"/>
                    <a:pt x="15170" y="64"/>
                  </a:cubicBezTo>
                  <a:cubicBezTo>
                    <a:pt x="15170" y="32"/>
                    <a:pt x="15138" y="0"/>
                    <a:pt x="15107" y="0"/>
                  </a:cubicBezTo>
                  <a:close/>
                  <a:moveTo>
                    <a:pt x="15899" y="0"/>
                  </a:moveTo>
                  <a:cubicBezTo>
                    <a:pt x="15867" y="0"/>
                    <a:pt x="15835" y="32"/>
                    <a:pt x="15835" y="64"/>
                  </a:cubicBezTo>
                  <a:cubicBezTo>
                    <a:pt x="15835" y="95"/>
                    <a:pt x="15867" y="127"/>
                    <a:pt x="15899" y="127"/>
                  </a:cubicBezTo>
                  <a:lnTo>
                    <a:pt x="17102" y="127"/>
                  </a:lnTo>
                  <a:cubicBezTo>
                    <a:pt x="17134" y="127"/>
                    <a:pt x="17134" y="95"/>
                    <a:pt x="17134" y="64"/>
                  </a:cubicBezTo>
                  <a:cubicBezTo>
                    <a:pt x="17134" y="32"/>
                    <a:pt x="17134" y="0"/>
                    <a:pt x="17102" y="0"/>
                  </a:cubicBezTo>
                  <a:close/>
                  <a:moveTo>
                    <a:pt x="17894" y="0"/>
                  </a:moveTo>
                  <a:cubicBezTo>
                    <a:pt x="17862" y="0"/>
                    <a:pt x="17830" y="32"/>
                    <a:pt x="17830" y="64"/>
                  </a:cubicBezTo>
                  <a:cubicBezTo>
                    <a:pt x="17830" y="95"/>
                    <a:pt x="17862" y="127"/>
                    <a:pt x="17894" y="127"/>
                  </a:cubicBezTo>
                  <a:lnTo>
                    <a:pt x="19065" y="127"/>
                  </a:lnTo>
                  <a:cubicBezTo>
                    <a:pt x="19097" y="127"/>
                    <a:pt x="19129" y="95"/>
                    <a:pt x="19129" y="64"/>
                  </a:cubicBezTo>
                  <a:cubicBezTo>
                    <a:pt x="19129" y="32"/>
                    <a:pt x="19097" y="0"/>
                    <a:pt x="19065" y="0"/>
                  </a:cubicBezTo>
                  <a:close/>
                  <a:moveTo>
                    <a:pt x="19857" y="0"/>
                  </a:moveTo>
                  <a:cubicBezTo>
                    <a:pt x="19825" y="0"/>
                    <a:pt x="19794" y="32"/>
                    <a:pt x="19794" y="64"/>
                  </a:cubicBezTo>
                  <a:cubicBezTo>
                    <a:pt x="19794" y="95"/>
                    <a:pt x="19825" y="127"/>
                    <a:pt x="19857" y="127"/>
                  </a:cubicBezTo>
                  <a:lnTo>
                    <a:pt x="21061" y="127"/>
                  </a:lnTo>
                  <a:cubicBezTo>
                    <a:pt x="21092" y="127"/>
                    <a:pt x="21092" y="95"/>
                    <a:pt x="21092" y="64"/>
                  </a:cubicBezTo>
                  <a:cubicBezTo>
                    <a:pt x="21092" y="32"/>
                    <a:pt x="21092" y="0"/>
                    <a:pt x="21061" y="0"/>
                  </a:cubicBezTo>
                  <a:close/>
                  <a:moveTo>
                    <a:pt x="21852" y="0"/>
                  </a:moveTo>
                  <a:cubicBezTo>
                    <a:pt x="21821" y="0"/>
                    <a:pt x="21789" y="32"/>
                    <a:pt x="21789" y="64"/>
                  </a:cubicBezTo>
                  <a:cubicBezTo>
                    <a:pt x="21789" y="95"/>
                    <a:pt x="21821" y="127"/>
                    <a:pt x="21852" y="127"/>
                  </a:cubicBezTo>
                  <a:lnTo>
                    <a:pt x="23024" y="127"/>
                  </a:lnTo>
                  <a:cubicBezTo>
                    <a:pt x="23056" y="127"/>
                    <a:pt x="23087" y="95"/>
                    <a:pt x="23087" y="64"/>
                  </a:cubicBezTo>
                  <a:cubicBezTo>
                    <a:pt x="23087" y="32"/>
                    <a:pt x="23056" y="0"/>
                    <a:pt x="23024" y="0"/>
                  </a:cubicBezTo>
                  <a:close/>
                  <a:moveTo>
                    <a:pt x="23816" y="0"/>
                  </a:moveTo>
                  <a:cubicBezTo>
                    <a:pt x="23784" y="0"/>
                    <a:pt x="23752" y="32"/>
                    <a:pt x="23752" y="64"/>
                  </a:cubicBezTo>
                  <a:cubicBezTo>
                    <a:pt x="23752" y="95"/>
                    <a:pt x="23784" y="127"/>
                    <a:pt x="23816" y="127"/>
                  </a:cubicBezTo>
                  <a:lnTo>
                    <a:pt x="25019" y="127"/>
                  </a:lnTo>
                  <a:cubicBezTo>
                    <a:pt x="25051" y="127"/>
                    <a:pt x="25051" y="95"/>
                    <a:pt x="25051" y="64"/>
                  </a:cubicBezTo>
                  <a:cubicBezTo>
                    <a:pt x="25051" y="32"/>
                    <a:pt x="25051" y="0"/>
                    <a:pt x="25019" y="0"/>
                  </a:cubicBezTo>
                  <a:close/>
                  <a:moveTo>
                    <a:pt x="25811" y="0"/>
                  </a:moveTo>
                  <a:cubicBezTo>
                    <a:pt x="25779" y="0"/>
                    <a:pt x="25748" y="32"/>
                    <a:pt x="25748" y="64"/>
                  </a:cubicBezTo>
                  <a:cubicBezTo>
                    <a:pt x="25748" y="95"/>
                    <a:pt x="25779" y="127"/>
                    <a:pt x="25811" y="127"/>
                  </a:cubicBezTo>
                  <a:lnTo>
                    <a:pt x="26983" y="127"/>
                  </a:lnTo>
                  <a:cubicBezTo>
                    <a:pt x="27014" y="127"/>
                    <a:pt x="27046" y="95"/>
                    <a:pt x="27046" y="64"/>
                  </a:cubicBezTo>
                  <a:cubicBezTo>
                    <a:pt x="27046" y="32"/>
                    <a:pt x="27014" y="0"/>
                    <a:pt x="26983" y="0"/>
                  </a:cubicBezTo>
                  <a:close/>
                  <a:moveTo>
                    <a:pt x="27774" y="0"/>
                  </a:moveTo>
                  <a:cubicBezTo>
                    <a:pt x="27743" y="0"/>
                    <a:pt x="27711" y="32"/>
                    <a:pt x="27711" y="64"/>
                  </a:cubicBezTo>
                  <a:cubicBezTo>
                    <a:pt x="27711" y="95"/>
                    <a:pt x="27743" y="127"/>
                    <a:pt x="27774" y="127"/>
                  </a:cubicBezTo>
                  <a:lnTo>
                    <a:pt x="28978" y="127"/>
                  </a:lnTo>
                  <a:cubicBezTo>
                    <a:pt x="29010" y="127"/>
                    <a:pt x="29010" y="95"/>
                    <a:pt x="29010" y="64"/>
                  </a:cubicBezTo>
                  <a:cubicBezTo>
                    <a:pt x="29010" y="32"/>
                    <a:pt x="29010" y="0"/>
                    <a:pt x="28978" y="0"/>
                  </a:cubicBezTo>
                  <a:close/>
                  <a:moveTo>
                    <a:pt x="29770" y="0"/>
                  </a:moveTo>
                  <a:cubicBezTo>
                    <a:pt x="29738" y="0"/>
                    <a:pt x="29706" y="32"/>
                    <a:pt x="29706" y="64"/>
                  </a:cubicBezTo>
                  <a:cubicBezTo>
                    <a:pt x="29706" y="95"/>
                    <a:pt x="29738" y="127"/>
                    <a:pt x="29770" y="127"/>
                  </a:cubicBezTo>
                  <a:lnTo>
                    <a:pt x="30941" y="127"/>
                  </a:lnTo>
                  <a:cubicBezTo>
                    <a:pt x="30973" y="127"/>
                    <a:pt x="31005" y="95"/>
                    <a:pt x="31005" y="64"/>
                  </a:cubicBezTo>
                  <a:cubicBezTo>
                    <a:pt x="31005" y="32"/>
                    <a:pt x="30973" y="0"/>
                    <a:pt x="30941" y="0"/>
                  </a:cubicBezTo>
                  <a:close/>
                  <a:moveTo>
                    <a:pt x="31733" y="0"/>
                  </a:moveTo>
                  <a:cubicBezTo>
                    <a:pt x="31701" y="0"/>
                    <a:pt x="31670" y="32"/>
                    <a:pt x="31670" y="64"/>
                  </a:cubicBezTo>
                  <a:cubicBezTo>
                    <a:pt x="31670" y="95"/>
                    <a:pt x="31701" y="127"/>
                    <a:pt x="31733" y="127"/>
                  </a:cubicBezTo>
                  <a:lnTo>
                    <a:pt x="32936" y="127"/>
                  </a:lnTo>
                  <a:cubicBezTo>
                    <a:pt x="32968" y="127"/>
                    <a:pt x="32968" y="95"/>
                    <a:pt x="32968" y="64"/>
                  </a:cubicBezTo>
                  <a:cubicBezTo>
                    <a:pt x="32968" y="32"/>
                    <a:pt x="32968" y="0"/>
                    <a:pt x="32936" y="0"/>
                  </a:cubicBezTo>
                  <a:close/>
                  <a:moveTo>
                    <a:pt x="33728" y="0"/>
                  </a:moveTo>
                  <a:cubicBezTo>
                    <a:pt x="33697" y="0"/>
                    <a:pt x="33665" y="32"/>
                    <a:pt x="33665" y="64"/>
                  </a:cubicBezTo>
                  <a:cubicBezTo>
                    <a:pt x="33665" y="95"/>
                    <a:pt x="33697" y="127"/>
                    <a:pt x="33728" y="127"/>
                  </a:cubicBezTo>
                  <a:lnTo>
                    <a:pt x="34900" y="127"/>
                  </a:lnTo>
                  <a:cubicBezTo>
                    <a:pt x="34932" y="127"/>
                    <a:pt x="34963" y="95"/>
                    <a:pt x="34963" y="64"/>
                  </a:cubicBezTo>
                  <a:cubicBezTo>
                    <a:pt x="34963" y="32"/>
                    <a:pt x="34932" y="0"/>
                    <a:pt x="34900" y="0"/>
                  </a:cubicBezTo>
                  <a:close/>
                  <a:moveTo>
                    <a:pt x="35692" y="0"/>
                  </a:moveTo>
                  <a:cubicBezTo>
                    <a:pt x="35660" y="0"/>
                    <a:pt x="35628" y="32"/>
                    <a:pt x="35628" y="64"/>
                  </a:cubicBezTo>
                  <a:cubicBezTo>
                    <a:pt x="35628" y="95"/>
                    <a:pt x="35660" y="127"/>
                    <a:pt x="35692" y="127"/>
                  </a:cubicBezTo>
                  <a:lnTo>
                    <a:pt x="36895" y="127"/>
                  </a:lnTo>
                  <a:cubicBezTo>
                    <a:pt x="36927" y="127"/>
                    <a:pt x="36927" y="95"/>
                    <a:pt x="36927" y="64"/>
                  </a:cubicBezTo>
                  <a:cubicBezTo>
                    <a:pt x="36927" y="32"/>
                    <a:pt x="36927" y="0"/>
                    <a:pt x="36895" y="0"/>
                  </a:cubicBezTo>
                  <a:close/>
                  <a:moveTo>
                    <a:pt x="37687" y="0"/>
                  </a:moveTo>
                  <a:cubicBezTo>
                    <a:pt x="37655" y="0"/>
                    <a:pt x="37624" y="32"/>
                    <a:pt x="37624" y="64"/>
                  </a:cubicBezTo>
                  <a:cubicBezTo>
                    <a:pt x="37624" y="95"/>
                    <a:pt x="37655" y="127"/>
                    <a:pt x="37687" y="127"/>
                  </a:cubicBezTo>
                  <a:lnTo>
                    <a:pt x="38859" y="127"/>
                  </a:lnTo>
                  <a:cubicBezTo>
                    <a:pt x="38890" y="127"/>
                    <a:pt x="38922" y="95"/>
                    <a:pt x="38922" y="64"/>
                  </a:cubicBezTo>
                  <a:cubicBezTo>
                    <a:pt x="38922" y="32"/>
                    <a:pt x="38890" y="0"/>
                    <a:pt x="38859" y="0"/>
                  </a:cubicBezTo>
                  <a:close/>
                  <a:moveTo>
                    <a:pt x="39650" y="0"/>
                  </a:moveTo>
                  <a:cubicBezTo>
                    <a:pt x="39619" y="0"/>
                    <a:pt x="39587" y="32"/>
                    <a:pt x="39587" y="64"/>
                  </a:cubicBezTo>
                  <a:cubicBezTo>
                    <a:pt x="39587" y="95"/>
                    <a:pt x="39619" y="127"/>
                    <a:pt x="39650" y="127"/>
                  </a:cubicBezTo>
                  <a:lnTo>
                    <a:pt x="40854" y="127"/>
                  </a:lnTo>
                  <a:cubicBezTo>
                    <a:pt x="40885" y="127"/>
                    <a:pt x="40885" y="95"/>
                    <a:pt x="40885" y="64"/>
                  </a:cubicBezTo>
                  <a:cubicBezTo>
                    <a:pt x="40885" y="32"/>
                    <a:pt x="40885" y="0"/>
                    <a:pt x="40854" y="0"/>
                  </a:cubicBezTo>
                  <a:close/>
                  <a:moveTo>
                    <a:pt x="41645" y="0"/>
                  </a:moveTo>
                  <a:cubicBezTo>
                    <a:pt x="41614" y="0"/>
                    <a:pt x="41582" y="32"/>
                    <a:pt x="41582" y="64"/>
                  </a:cubicBezTo>
                  <a:cubicBezTo>
                    <a:pt x="41582" y="95"/>
                    <a:pt x="41614" y="127"/>
                    <a:pt x="41645" y="127"/>
                  </a:cubicBezTo>
                  <a:lnTo>
                    <a:pt x="42817" y="127"/>
                  </a:lnTo>
                  <a:cubicBezTo>
                    <a:pt x="42849" y="127"/>
                    <a:pt x="42881" y="95"/>
                    <a:pt x="42881" y="64"/>
                  </a:cubicBezTo>
                  <a:cubicBezTo>
                    <a:pt x="42881" y="32"/>
                    <a:pt x="42849" y="0"/>
                    <a:pt x="42817" y="0"/>
                  </a:cubicBezTo>
                  <a:close/>
                  <a:moveTo>
                    <a:pt x="43609" y="0"/>
                  </a:moveTo>
                  <a:cubicBezTo>
                    <a:pt x="43577" y="0"/>
                    <a:pt x="43546" y="32"/>
                    <a:pt x="43546" y="64"/>
                  </a:cubicBezTo>
                  <a:cubicBezTo>
                    <a:pt x="43546" y="95"/>
                    <a:pt x="43577" y="127"/>
                    <a:pt x="43609" y="127"/>
                  </a:cubicBezTo>
                  <a:lnTo>
                    <a:pt x="44812" y="127"/>
                  </a:lnTo>
                  <a:cubicBezTo>
                    <a:pt x="44844" y="127"/>
                    <a:pt x="44844" y="95"/>
                    <a:pt x="44844" y="64"/>
                  </a:cubicBezTo>
                  <a:cubicBezTo>
                    <a:pt x="44844" y="32"/>
                    <a:pt x="44844" y="0"/>
                    <a:pt x="44812" y="0"/>
                  </a:cubicBezTo>
                  <a:close/>
                  <a:moveTo>
                    <a:pt x="45604" y="0"/>
                  </a:moveTo>
                  <a:cubicBezTo>
                    <a:pt x="45572" y="0"/>
                    <a:pt x="45541" y="32"/>
                    <a:pt x="45541" y="64"/>
                  </a:cubicBezTo>
                  <a:cubicBezTo>
                    <a:pt x="45541" y="95"/>
                    <a:pt x="45572" y="127"/>
                    <a:pt x="45604" y="127"/>
                  </a:cubicBezTo>
                  <a:lnTo>
                    <a:pt x="46776" y="127"/>
                  </a:lnTo>
                  <a:cubicBezTo>
                    <a:pt x="46808" y="127"/>
                    <a:pt x="46839" y="95"/>
                    <a:pt x="46839" y="64"/>
                  </a:cubicBezTo>
                  <a:cubicBezTo>
                    <a:pt x="46839" y="32"/>
                    <a:pt x="46808" y="0"/>
                    <a:pt x="46776" y="0"/>
                  </a:cubicBezTo>
                  <a:close/>
                  <a:moveTo>
                    <a:pt x="47568" y="0"/>
                  </a:moveTo>
                  <a:cubicBezTo>
                    <a:pt x="47536" y="0"/>
                    <a:pt x="47504" y="32"/>
                    <a:pt x="47504" y="64"/>
                  </a:cubicBezTo>
                  <a:cubicBezTo>
                    <a:pt x="47504" y="95"/>
                    <a:pt x="47536" y="127"/>
                    <a:pt x="47568" y="127"/>
                  </a:cubicBezTo>
                  <a:lnTo>
                    <a:pt x="48771" y="127"/>
                  </a:lnTo>
                  <a:cubicBezTo>
                    <a:pt x="48803" y="127"/>
                    <a:pt x="48803" y="95"/>
                    <a:pt x="48803" y="64"/>
                  </a:cubicBezTo>
                  <a:cubicBezTo>
                    <a:pt x="48803" y="32"/>
                    <a:pt x="48803" y="0"/>
                    <a:pt x="48771" y="0"/>
                  </a:cubicBezTo>
                  <a:close/>
                  <a:moveTo>
                    <a:pt x="49563" y="0"/>
                  </a:moveTo>
                  <a:cubicBezTo>
                    <a:pt x="49531" y="0"/>
                    <a:pt x="49499" y="32"/>
                    <a:pt x="49499" y="64"/>
                  </a:cubicBezTo>
                  <a:cubicBezTo>
                    <a:pt x="49499" y="95"/>
                    <a:pt x="49531" y="127"/>
                    <a:pt x="49563" y="127"/>
                  </a:cubicBezTo>
                  <a:lnTo>
                    <a:pt x="50734" y="127"/>
                  </a:lnTo>
                  <a:cubicBezTo>
                    <a:pt x="50766" y="127"/>
                    <a:pt x="50798" y="95"/>
                    <a:pt x="50798" y="64"/>
                  </a:cubicBezTo>
                  <a:cubicBezTo>
                    <a:pt x="50798" y="32"/>
                    <a:pt x="50766" y="0"/>
                    <a:pt x="50734" y="0"/>
                  </a:cubicBezTo>
                  <a:close/>
                  <a:moveTo>
                    <a:pt x="51526" y="0"/>
                  </a:moveTo>
                  <a:cubicBezTo>
                    <a:pt x="51495" y="0"/>
                    <a:pt x="51463" y="32"/>
                    <a:pt x="51463" y="64"/>
                  </a:cubicBezTo>
                  <a:cubicBezTo>
                    <a:pt x="51463" y="95"/>
                    <a:pt x="51495" y="127"/>
                    <a:pt x="51526" y="127"/>
                  </a:cubicBezTo>
                  <a:lnTo>
                    <a:pt x="52730" y="127"/>
                  </a:lnTo>
                  <a:cubicBezTo>
                    <a:pt x="52761" y="127"/>
                    <a:pt x="52761" y="95"/>
                    <a:pt x="52761" y="64"/>
                  </a:cubicBezTo>
                  <a:cubicBezTo>
                    <a:pt x="52761" y="32"/>
                    <a:pt x="52761" y="0"/>
                    <a:pt x="52730" y="0"/>
                  </a:cubicBezTo>
                  <a:close/>
                  <a:moveTo>
                    <a:pt x="53521" y="0"/>
                  </a:moveTo>
                  <a:cubicBezTo>
                    <a:pt x="53490" y="0"/>
                    <a:pt x="53458" y="32"/>
                    <a:pt x="53458" y="64"/>
                  </a:cubicBezTo>
                  <a:cubicBezTo>
                    <a:pt x="53458" y="95"/>
                    <a:pt x="53490" y="127"/>
                    <a:pt x="53521" y="127"/>
                  </a:cubicBezTo>
                  <a:lnTo>
                    <a:pt x="54693" y="127"/>
                  </a:lnTo>
                  <a:cubicBezTo>
                    <a:pt x="54725" y="127"/>
                    <a:pt x="54756" y="95"/>
                    <a:pt x="54756" y="64"/>
                  </a:cubicBezTo>
                  <a:cubicBezTo>
                    <a:pt x="54756" y="32"/>
                    <a:pt x="54725" y="0"/>
                    <a:pt x="54693" y="0"/>
                  </a:cubicBezTo>
                  <a:close/>
                  <a:moveTo>
                    <a:pt x="55485" y="0"/>
                  </a:moveTo>
                  <a:cubicBezTo>
                    <a:pt x="55453" y="0"/>
                    <a:pt x="55422" y="32"/>
                    <a:pt x="55422" y="64"/>
                  </a:cubicBezTo>
                  <a:cubicBezTo>
                    <a:pt x="55422" y="95"/>
                    <a:pt x="55453" y="127"/>
                    <a:pt x="55485" y="127"/>
                  </a:cubicBezTo>
                  <a:lnTo>
                    <a:pt x="56688" y="127"/>
                  </a:lnTo>
                  <a:cubicBezTo>
                    <a:pt x="56720" y="127"/>
                    <a:pt x="56720" y="95"/>
                    <a:pt x="56720" y="64"/>
                  </a:cubicBezTo>
                  <a:cubicBezTo>
                    <a:pt x="56720" y="32"/>
                    <a:pt x="56720" y="0"/>
                    <a:pt x="56688" y="0"/>
                  </a:cubicBezTo>
                  <a:close/>
                  <a:moveTo>
                    <a:pt x="57480" y="0"/>
                  </a:moveTo>
                  <a:cubicBezTo>
                    <a:pt x="57448" y="0"/>
                    <a:pt x="57417" y="32"/>
                    <a:pt x="57417" y="64"/>
                  </a:cubicBezTo>
                  <a:cubicBezTo>
                    <a:pt x="57417" y="95"/>
                    <a:pt x="57448" y="127"/>
                    <a:pt x="57480" y="127"/>
                  </a:cubicBezTo>
                  <a:lnTo>
                    <a:pt x="58652" y="127"/>
                  </a:lnTo>
                  <a:cubicBezTo>
                    <a:pt x="58683" y="127"/>
                    <a:pt x="58715" y="95"/>
                    <a:pt x="58715" y="64"/>
                  </a:cubicBezTo>
                  <a:cubicBezTo>
                    <a:pt x="58715" y="32"/>
                    <a:pt x="58683" y="0"/>
                    <a:pt x="58652" y="0"/>
                  </a:cubicBezTo>
                  <a:close/>
                  <a:moveTo>
                    <a:pt x="59443" y="0"/>
                  </a:moveTo>
                  <a:cubicBezTo>
                    <a:pt x="59412" y="0"/>
                    <a:pt x="59380" y="32"/>
                    <a:pt x="59380" y="64"/>
                  </a:cubicBezTo>
                  <a:cubicBezTo>
                    <a:pt x="59380" y="95"/>
                    <a:pt x="59412" y="127"/>
                    <a:pt x="59443" y="127"/>
                  </a:cubicBezTo>
                  <a:lnTo>
                    <a:pt x="60647" y="127"/>
                  </a:lnTo>
                  <a:cubicBezTo>
                    <a:pt x="60679" y="127"/>
                    <a:pt x="60679" y="95"/>
                    <a:pt x="60679" y="64"/>
                  </a:cubicBezTo>
                  <a:cubicBezTo>
                    <a:pt x="60679" y="32"/>
                    <a:pt x="60679" y="0"/>
                    <a:pt x="60647" y="0"/>
                  </a:cubicBezTo>
                  <a:close/>
                  <a:moveTo>
                    <a:pt x="61439" y="0"/>
                  </a:moveTo>
                  <a:cubicBezTo>
                    <a:pt x="61407" y="0"/>
                    <a:pt x="61375" y="32"/>
                    <a:pt x="61375" y="64"/>
                  </a:cubicBezTo>
                  <a:cubicBezTo>
                    <a:pt x="61375" y="95"/>
                    <a:pt x="61407" y="127"/>
                    <a:pt x="61439" y="127"/>
                  </a:cubicBezTo>
                  <a:lnTo>
                    <a:pt x="62610" y="127"/>
                  </a:lnTo>
                  <a:cubicBezTo>
                    <a:pt x="62642" y="127"/>
                    <a:pt x="62674" y="95"/>
                    <a:pt x="62674" y="64"/>
                  </a:cubicBezTo>
                  <a:cubicBezTo>
                    <a:pt x="62674" y="32"/>
                    <a:pt x="62642" y="0"/>
                    <a:pt x="62610" y="0"/>
                  </a:cubicBezTo>
                  <a:close/>
                  <a:moveTo>
                    <a:pt x="63402" y="0"/>
                  </a:moveTo>
                  <a:cubicBezTo>
                    <a:pt x="63370" y="0"/>
                    <a:pt x="63339" y="32"/>
                    <a:pt x="63339" y="64"/>
                  </a:cubicBezTo>
                  <a:cubicBezTo>
                    <a:pt x="63339" y="95"/>
                    <a:pt x="63370" y="127"/>
                    <a:pt x="63402" y="127"/>
                  </a:cubicBezTo>
                  <a:lnTo>
                    <a:pt x="64606" y="127"/>
                  </a:lnTo>
                  <a:cubicBezTo>
                    <a:pt x="64637" y="127"/>
                    <a:pt x="64637" y="95"/>
                    <a:pt x="64637" y="64"/>
                  </a:cubicBezTo>
                  <a:cubicBezTo>
                    <a:pt x="64637" y="32"/>
                    <a:pt x="64637" y="0"/>
                    <a:pt x="64606" y="0"/>
                  </a:cubicBezTo>
                  <a:close/>
                  <a:moveTo>
                    <a:pt x="65397" y="0"/>
                  </a:moveTo>
                  <a:cubicBezTo>
                    <a:pt x="65366" y="0"/>
                    <a:pt x="65334" y="32"/>
                    <a:pt x="65334" y="64"/>
                  </a:cubicBezTo>
                  <a:cubicBezTo>
                    <a:pt x="65334" y="95"/>
                    <a:pt x="65334" y="127"/>
                    <a:pt x="65397" y="127"/>
                  </a:cubicBezTo>
                  <a:lnTo>
                    <a:pt x="66569" y="127"/>
                  </a:lnTo>
                  <a:cubicBezTo>
                    <a:pt x="66601" y="127"/>
                    <a:pt x="66632" y="95"/>
                    <a:pt x="66632" y="64"/>
                  </a:cubicBezTo>
                  <a:cubicBezTo>
                    <a:pt x="66632" y="32"/>
                    <a:pt x="66601" y="0"/>
                    <a:pt x="66569" y="0"/>
                  </a:cubicBezTo>
                  <a:close/>
                  <a:moveTo>
                    <a:pt x="67361" y="0"/>
                  </a:moveTo>
                  <a:cubicBezTo>
                    <a:pt x="67329" y="0"/>
                    <a:pt x="67297" y="32"/>
                    <a:pt x="67297" y="64"/>
                  </a:cubicBezTo>
                  <a:cubicBezTo>
                    <a:pt x="67297" y="95"/>
                    <a:pt x="67329" y="127"/>
                    <a:pt x="67361" y="127"/>
                  </a:cubicBezTo>
                  <a:lnTo>
                    <a:pt x="68564" y="127"/>
                  </a:lnTo>
                  <a:cubicBezTo>
                    <a:pt x="68596" y="127"/>
                    <a:pt x="68596" y="95"/>
                    <a:pt x="68596" y="64"/>
                  </a:cubicBezTo>
                  <a:cubicBezTo>
                    <a:pt x="68596" y="32"/>
                    <a:pt x="68596" y="0"/>
                    <a:pt x="68564" y="0"/>
                  </a:cubicBezTo>
                  <a:close/>
                  <a:moveTo>
                    <a:pt x="69356" y="0"/>
                  </a:moveTo>
                  <a:cubicBezTo>
                    <a:pt x="69324" y="0"/>
                    <a:pt x="69293" y="32"/>
                    <a:pt x="69293" y="64"/>
                  </a:cubicBezTo>
                  <a:cubicBezTo>
                    <a:pt x="69293" y="95"/>
                    <a:pt x="69293" y="127"/>
                    <a:pt x="69356" y="127"/>
                  </a:cubicBezTo>
                  <a:lnTo>
                    <a:pt x="70528" y="127"/>
                  </a:lnTo>
                  <a:cubicBezTo>
                    <a:pt x="70559" y="127"/>
                    <a:pt x="70591" y="95"/>
                    <a:pt x="70591" y="64"/>
                  </a:cubicBezTo>
                  <a:cubicBezTo>
                    <a:pt x="70591" y="32"/>
                    <a:pt x="70559" y="0"/>
                    <a:pt x="70528" y="0"/>
                  </a:cubicBezTo>
                  <a:close/>
                  <a:moveTo>
                    <a:pt x="71319" y="0"/>
                  </a:moveTo>
                  <a:cubicBezTo>
                    <a:pt x="71288" y="0"/>
                    <a:pt x="71256" y="32"/>
                    <a:pt x="71256" y="64"/>
                  </a:cubicBezTo>
                  <a:cubicBezTo>
                    <a:pt x="71256" y="95"/>
                    <a:pt x="71288" y="127"/>
                    <a:pt x="71319" y="127"/>
                  </a:cubicBezTo>
                  <a:lnTo>
                    <a:pt x="72523" y="127"/>
                  </a:lnTo>
                  <a:cubicBezTo>
                    <a:pt x="72554" y="127"/>
                    <a:pt x="72554" y="95"/>
                    <a:pt x="72554" y="64"/>
                  </a:cubicBezTo>
                  <a:cubicBezTo>
                    <a:pt x="72554" y="32"/>
                    <a:pt x="72554" y="0"/>
                    <a:pt x="72523" y="0"/>
                  </a:cubicBezTo>
                  <a:close/>
                  <a:moveTo>
                    <a:pt x="73315" y="0"/>
                  </a:moveTo>
                  <a:cubicBezTo>
                    <a:pt x="73283" y="0"/>
                    <a:pt x="73251" y="32"/>
                    <a:pt x="73251" y="64"/>
                  </a:cubicBezTo>
                  <a:cubicBezTo>
                    <a:pt x="73251" y="95"/>
                    <a:pt x="73251" y="127"/>
                    <a:pt x="73315" y="127"/>
                  </a:cubicBezTo>
                  <a:lnTo>
                    <a:pt x="74486" y="127"/>
                  </a:lnTo>
                  <a:cubicBezTo>
                    <a:pt x="74518" y="127"/>
                    <a:pt x="74550" y="95"/>
                    <a:pt x="74550" y="64"/>
                  </a:cubicBezTo>
                  <a:cubicBezTo>
                    <a:pt x="74550" y="32"/>
                    <a:pt x="74518" y="0"/>
                    <a:pt x="74486" y="0"/>
                  </a:cubicBezTo>
                  <a:close/>
                  <a:moveTo>
                    <a:pt x="75278" y="0"/>
                  </a:moveTo>
                  <a:cubicBezTo>
                    <a:pt x="75246" y="0"/>
                    <a:pt x="75215" y="32"/>
                    <a:pt x="75215" y="64"/>
                  </a:cubicBezTo>
                  <a:cubicBezTo>
                    <a:pt x="75215" y="95"/>
                    <a:pt x="75246" y="127"/>
                    <a:pt x="75278" y="127"/>
                  </a:cubicBezTo>
                  <a:lnTo>
                    <a:pt x="76481" y="127"/>
                  </a:lnTo>
                  <a:cubicBezTo>
                    <a:pt x="76513" y="127"/>
                    <a:pt x="76513" y="95"/>
                    <a:pt x="76513" y="64"/>
                  </a:cubicBezTo>
                  <a:cubicBezTo>
                    <a:pt x="76513" y="32"/>
                    <a:pt x="76513" y="0"/>
                    <a:pt x="76481" y="0"/>
                  </a:cubicBezTo>
                  <a:close/>
                  <a:moveTo>
                    <a:pt x="77273" y="0"/>
                  </a:moveTo>
                  <a:cubicBezTo>
                    <a:pt x="77242" y="0"/>
                    <a:pt x="77210" y="32"/>
                    <a:pt x="77210" y="64"/>
                  </a:cubicBezTo>
                  <a:cubicBezTo>
                    <a:pt x="77210" y="95"/>
                    <a:pt x="77210" y="127"/>
                    <a:pt x="77273" y="127"/>
                  </a:cubicBezTo>
                  <a:lnTo>
                    <a:pt x="78445" y="127"/>
                  </a:lnTo>
                  <a:cubicBezTo>
                    <a:pt x="78477" y="127"/>
                    <a:pt x="78508" y="95"/>
                    <a:pt x="78508" y="64"/>
                  </a:cubicBezTo>
                  <a:cubicBezTo>
                    <a:pt x="78508" y="32"/>
                    <a:pt x="78477" y="0"/>
                    <a:pt x="78445" y="0"/>
                  </a:cubicBezTo>
                  <a:close/>
                  <a:moveTo>
                    <a:pt x="79237" y="0"/>
                  </a:moveTo>
                  <a:cubicBezTo>
                    <a:pt x="79205" y="0"/>
                    <a:pt x="79173" y="32"/>
                    <a:pt x="79173" y="64"/>
                  </a:cubicBezTo>
                  <a:cubicBezTo>
                    <a:pt x="79173" y="95"/>
                    <a:pt x="79205" y="127"/>
                    <a:pt x="79237" y="127"/>
                  </a:cubicBezTo>
                  <a:lnTo>
                    <a:pt x="80440" y="127"/>
                  </a:lnTo>
                  <a:cubicBezTo>
                    <a:pt x="80472" y="127"/>
                    <a:pt x="80472" y="95"/>
                    <a:pt x="80472" y="64"/>
                  </a:cubicBezTo>
                  <a:cubicBezTo>
                    <a:pt x="80472" y="32"/>
                    <a:pt x="80472" y="0"/>
                    <a:pt x="80440" y="0"/>
                  </a:cubicBezTo>
                  <a:close/>
                  <a:moveTo>
                    <a:pt x="81232" y="0"/>
                  </a:moveTo>
                  <a:cubicBezTo>
                    <a:pt x="81200" y="0"/>
                    <a:pt x="81168" y="32"/>
                    <a:pt x="81168" y="64"/>
                  </a:cubicBezTo>
                  <a:cubicBezTo>
                    <a:pt x="81168" y="95"/>
                    <a:pt x="81168" y="127"/>
                    <a:pt x="81232" y="127"/>
                  </a:cubicBezTo>
                  <a:lnTo>
                    <a:pt x="82404" y="127"/>
                  </a:lnTo>
                  <a:cubicBezTo>
                    <a:pt x="82435" y="127"/>
                    <a:pt x="82467" y="95"/>
                    <a:pt x="82467" y="64"/>
                  </a:cubicBezTo>
                  <a:cubicBezTo>
                    <a:pt x="82467" y="32"/>
                    <a:pt x="82435" y="0"/>
                    <a:pt x="82404" y="0"/>
                  </a:cubicBezTo>
                  <a:close/>
                  <a:moveTo>
                    <a:pt x="83195" y="0"/>
                  </a:moveTo>
                  <a:cubicBezTo>
                    <a:pt x="83164" y="0"/>
                    <a:pt x="83132" y="32"/>
                    <a:pt x="83132" y="64"/>
                  </a:cubicBezTo>
                  <a:cubicBezTo>
                    <a:pt x="83132" y="95"/>
                    <a:pt x="83164" y="127"/>
                    <a:pt x="83195" y="127"/>
                  </a:cubicBezTo>
                  <a:lnTo>
                    <a:pt x="84399" y="127"/>
                  </a:lnTo>
                  <a:cubicBezTo>
                    <a:pt x="84430" y="127"/>
                    <a:pt x="84430" y="95"/>
                    <a:pt x="84430" y="64"/>
                  </a:cubicBezTo>
                  <a:cubicBezTo>
                    <a:pt x="84430" y="32"/>
                    <a:pt x="84430" y="0"/>
                    <a:pt x="84399" y="0"/>
                  </a:cubicBezTo>
                  <a:close/>
                  <a:moveTo>
                    <a:pt x="85190" y="0"/>
                  </a:moveTo>
                  <a:cubicBezTo>
                    <a:pt x="85159" y="0"/>
                    <a:pt x="85127" y="32"/>
                    <a:pt x="85127" y="64"/>
                  </a:cubicBezTo>
                  <a:cubicBezTo>
                    <a:pt x="85127" y="95"/>
                    <a:pt x="85127" y="127"/>
                    <a:pt x="85190" y="127"/>
                  </a:cubicBezTo>
                  <a:lnTo>
                    <a:pt x="86362" y="127"/>
                  </a:lnTo>
                  <a:cubicBezTo>
                    <a:pt x="86394" y="127"/>
                    <a:pt x="86426" y="95"/>
                    <a:pt x="86426" y="64"/>
                  </a:cubicBezTo>
                  <a:cubicBezTo>
                    <a:pt x="86426" y="32"/>
                    <a:pt x="86394" y="0"/>
                    <a:pt x="86362" y="0"/>
                  </a:cubicBezTo>
                  <a:close/>
                  <a:moveTo>
                    <a:pt x="87154" y="0"/>
                  </a:moveTo>
                  <a:cubicBezTo>
                    <a:pt x="87122" y="0"/>
                    <a:pt x="87091" y="32"/>
                    <a:pt x="87091" y="64"/>
                  </a:cubicBezTo>
                  <a:cubicBezTo>
                    <a:pt x="87091" y="95"/>
                    <a:pt x="87122" y="127"/>
                    <a:pt x="87154" y="127"/>
                  </a:cubicBezTo>
                  <a:lnTo>
                    <a:pt x="88357" y="127"/>
                  </a:lnTo>
                  <a:cubicBezTo>
                    <a:pt x="88389" y="127"/>
                    <a:pt x="88389" y="95"/>
                    <a:pt x="88389" y="64"/>
                  </a:cubicBezTo>
                  <a:cubicBezTo>
                    <a:pt x="88389" y="32"/>
                    <a:pt x="88389" y="0"/>
                    <a:pt x="88357" y="0"/>
                  </a:cubicBezTo>
                  <a:close/>
                  <a:moveTo>
                    <a:pt x="89149" y="0"/>
                  </a:moveTo>
                  <a:cubicBezTo>
                    <a:pt x="89117" y="0"/>
                    <a:pt x="89086" y="32"/>
                    <a:pt x="89086" y="64"/>
                  </a:cubicBezTo>
                  <a:cubicBezTo>
                    <a:pt x="89086" y="95"/>
                    <a:pt x="89086" y="127"/>
                    <a:pt x="89149" y="127"/>
                  </a:cubicBezTo>
                  <a:lnTo>
                    <a:pt x="90321" y="127"/>
                  </a:lnTo>
                  <a:cubicBezTo>
                    <a:pt x="90352" y="127"/>
                    <a:pt x="90384" y="95"/>
                    <a:pt x="90384" y="64"/>
                  </a:cubicBezTo>
                  <a:cubicBezTo>
                    <a:pt x="90384" y="32"/>
                    <a:pt x="90352" y="0"/>
                    <a:pt x="90321" y="0"/>
                  </a:cubicBezTo>
                  <a:close/>
                  <a:moveTo>
                    <a:pt x="91113" y="0"/>
                  </a:moveTo>
                  <a:cubicBezTo>
                    <a:pt x="91081" y="0"/>
                    <a:pt x="91049" y="32"/>
                    <a:pt x="91049" y="64"/>
                  </a:cubicBezTo>
                  <a:cubicBezTo>
                    <a:pt x="91049" y="95"/>
                    <a:pt x="91081" y="127"/>
                    <a:pt x="91113" y="127"/>
                  </a:cubicBezTo>
                  <a:lnTo>
                    <a:pt x="92316" y="127"/>
                  </a:lnTo>
                  <a:cubicBezTo>
                    <a:pt x="92348" y="127"/>
                    <a:pt x="92348" y="95"/>
                    <a:pt x="92348" y="64"/>
                  </a:cubicBezTo>
                  <a:cubicBezTo>
                    <a:pt x="92348" y="32"/>
                    <a:pt x="92348" y="0"/>
                    <a:pt x="92316" y="0"/>
                  </a:cubicBezTo>
                  <a:close/>
                  <a:moveTo>
                    <a:pt x="93108" y="0"/>
                  </a:moveTo>
                  <a:cubicBezTo>
                    <a:pt x="93076" y="0"/>
                    <a:pt x="93044" y="32"/>
                    <a:pt x="93044" y="64"/>
                  </a:cubicBezTo>
                  <a:cubicBezTo>
                    <a:pt x="93044" y="95"/>
                    <a:pt x="93044" y="127"/>
                    <a:pt x="93108" y="127"/>
                  </a:cubicBezTo>
                  <a:lnTo>
                    <a:pt x="94279" y="127"/>
                  </a:lnTo>
                  <a:cubicBezTo>
                    <a:pt x="94311" y="127"/>
                    <a:pt x="94343" y="95"/>
                    <a:pt x="94343" y="64"/>
                  </a:cubicBezTo>
                  <a:cubicBezTo>
                    <a:pt x="94343" y="32"/>
                    <a:pt x="94311" y="0"/>
                    <a:pt x="94279" y="0"/>
                  </a:cubicBezTo>
                  <a:close/>
                  <a:moveTo>
                    <a:pt x="95071" y="0"/>
                  </a:moveTo>
                  <a:cubicBezTo>
                    <a:pt x="95040" y="0"/>
                    <a:pt x="95008" y="32"/>
                    <a:pt x="95008" y="64"/>
                  </a:cubicBezTo>
                  <a:cubicBezTo>
                    <a:pt x="95008" y="95"/>
                    <a:pt x="95040" y="127"/>
                    <a:pt x="95071" y="127"/>
                  </a:cubicBezTo>
                  <a:lnTo>
                    <a:pt x="96275" y="127"/>
                  </a:lnTo>
                  <a:cubicBezTo>
                    <a:pt x="96306" y="127"/>
                    <a:pt x="96306" y="95"/>
                    <a:pt x="96306" y="64"/>
                  </a:cubicBezTo>
                  <a:cubicBezTo>
                    <a:pt x="96306" y="32"/>
                    <a:pt x="96306" y="0"/>
                    <a:pt x="96275" y="0"/>
                  </a:cubicBezTo>
                  <a:close/>
                  <a:moveTo>
                    <a:pt x="97066" y="0"/>
                  </a:moveTo>
                  <a:cubicBezTo>
                    <a:pt x="97035" y="0"/>
                    <a:pt x="97003" y="32"/>
                    <a:pt x="97003" y="64"/>
                  </a:cubicBezTo>
                  <a:cubicBezTo>
                    <a:pt x="97003" y="95"/>
                    <a:pt x="97003" y="127"/>
                    <a:pt x="97066" y="127"/>
                  </a:cubicBezTo>
                  <a:lnTo>
                    <a:pt x="98238" y="127"/>
                  </a:lnTo>
                  <a:cubicBezTo>
                    <a:pt x="98270" y="127"/>
                    <a:pt x="98301" y="95"/>
                    <a:pt x="98301" y="64"/>
                  </a:cubicBezTo>
                  <a:cubicBezTo>
                    <a:pt x="98301" y="32"/>
                    <a:pt x="98270" y="0"/>
                    <a:pt x="98238" y="0"/>
                  </a:cubicBezTo>
                  <a:close/>
                  <a:moveTo>
                    <a:pt x="99030" y="0"/>
                  </a:moveTo>
                  <a:cubicBezTo>
                    <a:pt x="98998" y="0"/>
                    <a:pt x="98966" y="32"/>
                    <a:pt x="98966" y="64"/>
                  </a:cubicBezTo>
                  <a:cubicBezTo>
                    <a:pt x="98966" y="95"/>
                    <a:pt x="98998" y="127"/>
                    <a:pt x="99030" y="127"/>
                  </a:cubicBezTo>
                  <a:lnTo>
                    <a:pt x="100233" y="127"/>
                  </a:lnTo>
                  <a:cubicBezTo>
                    <a:pt x="100265" y="127"/>
                    <a:pt x="100265" y="95"/>
                    <a:pt x="100265" y="64"/>
                  </a:cubicBezTo>
                  <a:cubicBezTo>
                    <a:pt x="100265" y="32"/>
                    <a:pt x="100265" y="0"/>
                    <a:pt x="100233" y="0"/>
                  </a:cubicBezTo>
                  <a:close/>
                  <a:moveTo>
                    <a:pt x="101025" y="0"/>
                  </a:moveTo>
                  <a:cubicBezTo>
                    <a:pt x="100993" y="0"/>
                    <a:pt x="100962" y="32"/>
                    <a:pt x="100962" y="64"/>
                  </a:cubicBezTo>
                  <a:cubicBezTo>
                    <a:pt x="100962" y="95"/>
                    <a:pt x="100962" y="127"/>
                    <a:pt x="101025" y="127"/>
                  </a:cubicBezTo>
                  <a:lnTo>
                    <a:pt x="102197" y="127"/>
                  </a:lnTo>
                  <a:cubicBezTo>
                    <a:pt x="102228" y="127"/>
                    <a:pt x="102260" y="95"/>
                    <a:pt x="102260" y="64"/>
                  </a:cubicBezTo>
                  <a:cubicBezTo>
                    <a:pt x="102260" y="32"/>
                    <a:pt x="102228" y="0"/>
                    <a:pt x="102197" y="0"/>
                  </a:cubicBezTo>
                  <a:close/>
                  <a:moveTo>
                    <a:pt x="102988" y="0"/>
                  </a:moveTo>
                  <a:cubicBezTo>
                    <a:pt x="102957" y="0"/>
                    <a:pt x="102925" y="32"/>
                    <a:pt x="102925" y="64"/>
                  </a:cubicBezTo>
                  <a:cubicBezTo>
                    <a:pt x="102925" y="95"/>
                    <a:pt x="102957" y="127"/>
                    <a:pt x="102988" y="127"/>
                  </a:cubicBezTo>
                  <a:lnTo>
                    <a:pt x="104192" y="127"/>
                  </a:lnTo>
                  <a:cubicBezTo>
                    <a:pt x="104224" y="127"/>
                    <a:pt x="104224" y="95"/>
                    <a:pt x="104224" y="64"/>
                  </a:cubicBezTo>
                  <a:cubicBezTo>
                    <a:pt x="104224" y="32"/>
                    <a:pt x="104224" y="0"/>
                    <a:pt x="104192" y="0"/>
                  </a:cubicBezTo>
                  <a:close/>
                  <a:moveTo>
                    <a:pt x="104984" y="0"/>
                  </a:moveTo>
                  <a:cubicBezTo>
                    <a:pt x="104952" y="0"/>
                    <a:pt x="104920" y="32"/>
                    <a:pt x="104920" y="64"/>
                  </a:cubicBezTo>
                  <a:cubicBezTo>
                    <a:pt x="104920" y="95"/>
                    <a:pt x="104920" y="127"/>
                    <a:pt x="104984" y="127"/>
                  </a:cubicBezTo>
                  <a:lnTo>
                    <a:pt x="106155" y="127"/>
                  </a:lnTo>
                  <a:cubicBezTo>
                    <a:pt x="106187" y="127"/>
                    <a:pt x="106219" y="95"/>
                    <a:pt x="106219" y="64"/>
                  </a:cubicBezTo>
                  <a:cubicBezTo>
                    <a:pt x="106219" y="32"/>
                    <a:pt x="106187" y="0"/>
                    <a:pt x="106155" y="0"/>
                  </a:cubicBezTo>
                  <a:close/>
                  <a:moveTo>
                    <a:pt x="106947" y="0"/>
                  </a:moveTo>
                  <a:cubicBezTo>
                    <a:pt x="106915" y="0"/>
                    <a:pt x="106884" y="32"/>
                    <a:pt x="106884" y="64"/>
                  </a:cubicBezTo>
                  <a:cubicBezTo>
                    <a:pt x="106884" y="95"/>
                    <a:pt x="106915" y="127"/>
                    <a:pt x="106947" y="127"/>
                  </a:cubicBezTo>
                  <a:lnTo>
                    <a:pt x="108151" y="127"/>
                  </a:lnTo>
                  <a:cubicBezTo>
                    <a:pt x="108182" y="127"/>
                    <a:pt x="108182" y="95"/>
                    <a:pt x="108182" y="64"/>
                  </a:cubicBezTo>
                  <a:cubicBezTo>
                    <a:pt x="108182" y="32"/>
                    <a:pt x="108182" y="0"/>
                    <a:pt x="108151" y="0"/>
                  </a:cubicBezTo>
                  <a:close/>
                  <a:moveTo>
                    <a:pt x="108942" y="0"/>
                  </a:moveTo>
                  <a:cubicBezTo>
                    <a:pt x="108911" y="0"/>
                    <a:pt x="108879" y="32"/>
                    <a:pt x="108879" y="64"/>
                  </a:cubicBezTo>
                  <a:cubicBezTo>
                    <a:pt x="108879" y="95"/>
                    <a:pt x="108879" y="127"/>
                    <a:pt x="108942" y="127"/>
                  </a:cubicBezTo>
                  <a:lnTo>
                    <a:pt x="110114" y="127"/>
                  </a:lnTo>
                  <a:cubicBezTo>
                    <a:pt x="110146" y="127"/>
                    <a:pt x="110177" y="95"/>
                    <a:pt x="110177" y="64"/>
                  </a:cubicBezTo>
                  <a:cubicBezTo>
                    <a:pt x="110177" y="32"/>
                    <a:pt x="110146" y="0"/>
                    <a:pt x="110114" y="0"/>
                  </a:cubicBezTo>
                  <a:close/>
                  <a:moveTo>
                    <a:pt x="110906" y="0"/>
                  </a:moveTo>
                  <a:cubicBezTo>
                    <a:pt x="110874" y="0"/>
                    <a:pt x="110842" y="32"/>
                    <a:pt x="110842" y="64"/>
                  </a:cubicBezTo>
                  <a:cubicBezTo>
                    <a:pt x="110842" y="95"/>
                    <a:pt x="110874" y="127"/>
                    <a:pt x="110906" y="127"/>
                  </a:cubicBezTo>
                  <a:lnTo>
                    <a:pt x="112109" y="127"/>
                  </a:lnTo>
                  <a:cubicBezTo>
                    <a:pt x="112141" y="127"/>
                    <a:pt x="112141" y="95"/>
                    <a:pt x="112141" y="64"/>
                  </a:cubicBezTo>
                  <a:cubicBezTo>
                    <a:pt x="112141" y="32"/>
                    <a:pt x="112141" y="0"/>
                    <a:pt x="112109" y="0"/>
                  </a:cubicBezTo>
                  <a:close/>
                  <a:moveTo>
                    <a:pt x="112901" y="0"/>
                  </a:moveTo>
                  <a:cubicBezTo>
                    <a:pt x="112869" y="0"/>
                    <a:pt x="112838" y="32"/>
                    <a:pt x="112838" y="64"/>
                  </a:cubicBezTo>
                  <a:cubicBezTo>
                    <a:pt x="112838" y="95"/>
                    <a:pt x="112838" y="127"/>
                    <a:pt x="112901" y="127"/>
                  </a:cubicBezTo>
                  <a:lnTo>
                    <a:pt x="114073" y="127"/>
                  </a:lnTo>
                  <a:cubicBezTo>
                    <a:pt x="114104" y="127"/>
                    <a:pt x="114136" y="95"/>
                    <a:pt x="114136" y="64"/>
                  </a:cubicBezTo>
                  <a:cubicBezTo>
                    <a:pt x="114136" y="32"/>
                    <a:pt x="114104" y="0"/>
                    <a:pt x="114073" y="0"/>
                  </a:cubicBezTo>
                  <a:close/>
                  <a:moveTo>
                    <a:pt x="114864" y="0"/>
                  </a:moveTo>
                  <a:cubicBezTo>
                    <a:pt x="114833" y="0"/>
                    <a:pt x="114801" y="32"/>
                    <a:pt x="114801" y="64"/>
                  </a:cubicBezTo>
                  <a:cubicBezTo>
                    <a:pt x="114801" y="95"/>
                    <a:pt x="114833" y="127"/>
                    <a:pt x="114864" y="127"/>
                  </a:cubicBezTo>
                  <a:lnTo>
                    <a:pt x="116068" y="127"/>
                  </a:lnTo>
                  <a:cubicBezTo>
                    <a:pt x="116099" y="127"/>
                    <a:pt x="116099" y="95"/>
                    <a:pt x="116099" y="64"/>
                  </a:cubicBezTo>
                  <a:cubicBezTo>
                    <a:pt x="116099" y="32"/>
                    <a:pt x="116099" y="0"/>
                    <a:pt x="116068" y="0"/>
                  </a:cubicBezTo>
                  <a:close/>
                  <a:moveTo>
                    <a:pt x="116860" y="0"/>
                  </a:moveTo>
                  <a:cubicBezTo>
                    <a:pt x="116828" y="0"/>
                    <a:pt x="116796" y="32"/>
                    <a:pt x="116796" y="64"/>
                  </a:cubicBezTo>
                  <a:cubicBezTo>
                    <a:pt x="116796" y="95"/>
                    <a:pt x="116796" y="127"/>
                    <a:pt x="116860" y="127"/>
                  </a:cubicBezTo>
                  <a:lnTo>
                    <a:pt x="118031" y="127"/>
                  </a:lnTo>
                  <a:cubicBezTo>
                    <a:pt x="118063" y="127"/>
                    <a:pt x="118095" y="95"/>
                    <a:pt x="118095" y="64"/>
                  </a:cubicBezTo>
                  <a:cubicBezTo>
                    <a:pt x="118095" y="32"/>
                    <a:pt x="118063" y="0"/>
                    <a:pt x="118031" y="0"/>
                  </a:cubicBezTo>
                  <a:close/>
                  <a:moveTo>
                    <a:pt x="118823" y="0"/>
                  </a:moveTo>
                  <a:cubicBezTo>
                    <a:pt x="118791" y="0"/>
                    <a:pt x="118760" y="32"/>
                    <a:pt x="118760" y="64"/>
                  </a:cubicBezTo>
                  <a:cubicBezTo>
                    <a:pt x="118760" y="95"/>
                    <a:pt x="118791" y="127"/>
                    <a:pt x="118823" y="127"/>
                  </a:cubicBezTo>
                  <a:lnTo>
                    <a:pt x="120026" y="127"/>
                  </a:lnTo>
                  <a:cubicBezTo>
                    <a:pt x="120058" y="127"/>
                    <a:pt x="120058" y="95"/>
                    <a:pt x="120058" y="64"/>
                  </a:cubicBezTo>
                  <a:cubicBezTo>
                    <a:pt x="120058" y="32"/>
                    <a:pt x="120058" y="0"/>
                    <a:pt x="120026" y="0"/>
                  </a:cubicBezTo>
                  <a:close/>
                  <a:moveTo>
                    <a:pt x="120818" y="0"/>
                  </a:moveTo>
                  <a:cubicBezTo>
                    <a:pt x="120786" y="0"/>
                    <a:pt x="120755" y="32"/>
                    <a:pt x="120755" y="64"/>
                  </a:cubicBezTo>
                  <a:cubicBezTo>
                    <a:pt x="120755" y="95"/>
                    <a:pt x="120786" y="127"/>
                    <a:pt x="120818" y="127"/>
                  </a:cubicBezTo>
                  <a:lnTo>
                    <a:pt x="121990" y="127"/>
                  </a:lnTo>
                  <a:cubicBezTo>
                    <a:pt x="122022" y="127"/>
                    <a:pt x="122053" y="95"/>
                    <a:pt x="122053" y="64"/>
                  </a:cubicBezTo>
                  <a:cubicBezTo>
                    <a:pt x="122053" y="32"/>
                    <a:pt x="122022" y="0"/>
                    <a:pt x="121990" y="0"/>
                  </a:cubicBezTo>
                  <a:close/>
                  <a:moveTo>
                    <a:pt x="122782" y="0"/>
                  </a:moveTo>
                  <a:cubicBezTo>
                    <a:pt x="122750" y="0"/>
                    <a:pt x="122718" y="32"/>
                    <a:pt x="122718" y="64"/>
                  </a:cubicBezTo>
                  <a:cubicBezTo>
                    <a:pt x="122718" y="95"/>
                    <a:pt x="122750" y="127"/>
                    <a:pt x="122782" y="127"/>
                  </a:cubicBezTo>
                  <a:lnTo>
                    <a:pt x="123985" y="127"/>
                  </a:lnTo>
                  <a:cubicBezTo>
                    <a:pt x="124017" y="127"/>
                    <a:pt x="124017" y="95"/>
                    <a:pt x="124017" y="64"/>
                  </a:cubicBezTo>
                  <a:cubicBezTo>
                    <a:pt x="124017" y="32"/>
                    <a:pt x="124017" y="0"/>
                    <a:pt x="123985" y="0"/>
                  </a:cubicBezTo>
                  <a:close/>
                  <a:moveTo>
                    <a:pt x="124777" y="0"/>
                  </a:moveTo>
                  <a:cubicBezTo>
                    <a:pt x="124745" y="0"/>
                    <a:pt x="124713" y="32"/>
                    <a:pt x="124713" y="64"/>
                  </a:cubicBezTo>
                  <a:cubicBezTo>
                    <a:pt x="124713" y="95"/>
                    <a:pt x="124745" y="127"/>
                    <a:pt x="124777" y="127"/>
                  </a:cubicBezTo>
                  <a:lnTo>
                    <a:pt x="125949" y="127"/>
                  </a:lnTo>
                  <a:cubicBezTo>
                    <a:pt x="125980" y="127"/>
                    <a:pt x="126012" y="95"/>
                    <a:pt x="126012" y="64"/>
                  </a:cubicBezTo>
                  <a:cubicBezTo>
                    <a:pt x="126012" y="32"/>
                    <a:pt x="125980" y="0"/>
                    <a:pt x="125949" y="0"/>
                  </a:cubicBezTo>
                  <a:close/>
                  <a:moveTo>
                    <a:pt x="126740" y="0"/>
                  </a:moveTo>
                  <a:cubicBezTo>
                    <a:pt x="126709" y="0"/>
                    <a:pt x="126677" y="32"/>
                    <a:pt x="126677" y="64"/>
                  </a:cubicBezTo>
                  <a:cubicBezTo>
                    <a:pt x="126677" y="95"/>
                    <a:pt x="126709" y="127"/>
                    <a:pt x="126740" y="127"/>
                  </a:cubicBezTo>
                  <a:lnTo>
                    <a:pt x="127944" y="127"/>
                  </a:lnTo>
                  <a:cubicBezTo>
                    <a:pt x="127975" y="127"/>
                    <a:pt x="127975" y="95"/>
                    <a:pt x="127975" y="64"/>
                  </a:cubicBezTo>
                  <a:cubicBezTo>
                    <a:pt x="127975" y="32"/>
                    <a:pt x="127975" y="0"/>
                    <a:pt x="127944" y="0"/>
                  </a:cubicBezTo>
                  <a:close/>
                  <a:moveTo>
                    <a:pt x="128735" y="0"/>
                  </a:moveTo>
                  <a:cubicBezTo>
                    <a:pt x="128704" y="0"/>
                    <a:pt x="128672" y="32"/>
                    <a:pt x="128672" y="64"/>
                  </a:cubicBezTo>
                  <a:cubicBezTo>
                    <a:pt x="128672" y="95"/>
                    <a:pt x="128704" y="127"/>
                    <a:pt x="128735" y="127"/>
                  </a:cubicBezTo>
                  <a:lnTo>
                    <a:pt x="129907" y="127"/>
                  </a:lnTo>
                  <a:cubicBezTo>
                    <a:pt x="129939" y="127"/>
                    <a:pt x="129971" y="95"/>
                    <a:pt x="129971" y="64"/>
                  </a:cubicBezTo>
                  <a:cubicBezTo>
                    <a:pt x="129971" y="32"/>
                    <a:pt x="129939" y="0"/>
                    <a:pt x="129907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4453689" y="4696741"/>
              <a:ext cx="4215284" cy="4246"/>
            </a:xfrm>
            <a:custGeom>
              <a:avLst/>
              <a:gdLst/>
              <a:ahLst/>
              <a:cxnLst/>
              <a:rect l="l" t="t" r="r" b="b"/>
              <a:pathLst>
                <a:path w="129971" h="128" extrusionOk="0">
                  <a:moveTo>
                    <a:pt x="64" y="0"/>
                  </a:moveTo>
                  <a:cubicBezTo>
                    <a:pt x="32" y="0"/>
                    <a:pt x="1" y="32"/>
                    <a:pt x="1" y="64"/>
                  </a:cubicBezTo>
                  <a:cubicBezTo>
                    <a:pt x="1" y="95"/>
                    <a:pt x="32" y="127"/>
                    <a:pt x="64" y="127"/>
                  </a:cubicBezTo>
                  <a:lnTo>
                    <a:pt x="1267" y="127"/>
                  </a:lnTo>
                  <a:cubicBezTo>
                    <a:pt x="1299" y="127"/>
                    <a:pt x="1299" y="95"/>
                    <a:pt x="1299" y="64"/>
                  </a:cubicBezTo>
                  <a:cubicBezTo>
                    <a:pt x="1299" y="32"/>
                    <a:pt x="1299" y="0"/>
                    <a:pt x="1267" y="0"/>
                  </a:cubicBezTo>
                  <a:close/>
                  <a:moveTo>
                    <a:pt x="2059" y="0"/>
                  </a:moveTo>
                  <a:cubicBezTo>
                    <a:pt x="2027" y="0"/>
                    <a:pt x="1996" y="32"/>
                    <a:pt x="1996" y="64"/>
                  </a:cubicBezTo>
                  <a:cubicBezTo>
                    <a:pt x="1996" y="95"/>
                    <a:pt x="2027" y="127"/>
                    <a:pt x="2059" y="127"/>
                  </a:cubicBezTo>
                  <a:lnTo>
                    <a:pt x="3231" y="127"/>
                  </a:lnTo>
                  <a:cubicBezTo>
                    <a:pt x="3263" y="127"/>
                    <a:pt x="3294" y="95"/>
                    <a:pt x="3294" y="64"/>
                  </a:cubicBezTo>
                  <a:cubicBezTo>
                    <a:pt x="3294" y="32"/>
                    <a:pt x="3263" y="0"/>
                    <a:pt x="3231" y="0"/>
                  </a:cubicBezTo>
                  <a:close/>
                  <a:moveTo>
                    <a:pt x="4023" y="0"/>
                  </a:moveTo>
                  <a:cubicBezTo>
                    <a:pt x="3991" y="0"/>
                    <a:pt x="3959" y="32"/>
                    <a:pt x="3959" y="64"/>
                  </a:cubicBezTo>
                  <a:cubicBezTo>
                    <a:pt x="3959" y="95"/>
                    <a:pt x="3991" y="127"/>
                    <a:pt x="4023" y="127"/>
                  </a:cubicBezTo>
                  <a:lnTo>
                    <a:pt x="5226" y="127"/>
                  </a:lnTo>
                  <a:cubicBezTo>
                    <a:pt x="5258" y="127"/>
                    <a:pt x="5258" y="95"/>
                    <a:pt x="5258" y="64"/>
                  </a:cubicBezTo>
                  <a:cubicBezTo>
                    <a:pt x="5258" y="32"/>
                    <a:pt x="5258" y="0"/>
                    <a:pt x="5226" y="0"/>
                  </a:cubicBezTo>
                  <a:close/>
                  <a:moveTo>
                    <a:pt x="6018" y="0"/>
                  </a:moveTo>
                  <a:cubicBezTo>
                    <a:pt x="5986" y="0"/>
                    <a:pt x="5954" y="32"/>
                    <a:pt x="5954" y="64"/>
                  </a:cubicBezTo>
                  <a:cubicBezTo>
                    <a:pt x="5954" y="95"/>
                    <a:pt x="5986" y="127"/>
                    <a:pt x="6018" y="127"/>
                  </a:cubicBezTo>
                  <a:lnTo>
                    <a:pt x="7190" y="127"/>
                  </a:lnTo>
                  <a:cubicBezTo>
                    <a:pt x="7221" y="127"/>
                    <a:pt x="7253" y="95"/>
                    <a:pt x="7253" y="64"/>
                  </a:cubicBezTo>
                  <a:cubicBezTo>
                    <a:pt x="7253" y="32"/>
                    <a:pt x="7221" y="0"/>
                    <a:pt x="7190" y="0"/>
                  </a:cubicBezTo>
                  <a:close/>
                  <a:moveTo>
                    <a:pt x="7981" y="0"/>
                  </a:moveTo>
                  <a:cubicBezTo>
                    <a:pt x="7950" y="0"/>
                    <a:pt x="7918" y="32"/>
                    <a:pt x="7918" y="64"/>
                  </a:cubicBezTo>
                  <a:cubicBezTo>
                    <a:pt x="7918" y="95"/>
                    <a:pt x="7950" y="127"/>
                    <a:pt x="7981" y="127"/>
                  </a:cubicBezTo>
                  <a:lnTo>
                    <a:pt x="9185" y="127"/>
                  </a:lnTo>
                  <a:cubicBezTo>
                    <a:pt x="9216" y="127"/>
                    <a:pt x="9216" y="95"/>
                    <a:pt x="9216" y="64"/>
                  </a:cubicBezTo>
                  <a:cubicBezTo>
                    <a:pt x="9216" y="32"/>
                    <a:pt x="9216" y="0"/>
                    <a:pt x="9185" y="0"/>
                  </a:cubicBezTo>
                  <a:close/>
                  <a:moveTo>
                    <a:pt x="9976" y="0"/>
                  </a:moveTo>
                  <a:cubicBezTo>
                    <a:pt x="9945" y="0"/>
                    <a:pt x="9913" y="32"/>
                    <a:pt x="9913" y="64"/>
                  </a:cubicBezTo>
                  <a:cubicBezTo>
                    <a:pt x="9913" y="95"/>
                    <a:pt x="9945" y="127"/>
                    <a:pt x="9976" y="127"/>
                  </a:cubicBezTo>
                  <a:lnTo>
                    <a:pt x="11148" y="127"/>
                  </a:lnTo>
                  <a:cubicBezTo>
                    <a:pt x="11180" y="127"/>
                    <a:pt x="11211" y="95"/>
                    <a:pt x="11211" y="64"/>
                  </a:cubicBezTo>
                  <a:cubicBezTo>
                    <a:pt x="11211" y="32"/>
                    <a:pt x="11180" y="0"/>
                    <a:pt x="11148" y="0"/>
                  </a:cubicBezTo>
                  <a:close/>
                  <a:moveTo>
                    <a:pt x="11940" y="0"/>
                  </a:moveTo>
                  <a:cubicBezTo>
                    <a:pt x="11908" y="0"/>
                    <a:pt x="11877" y="32"/>
                    <a:pt x="11877" y="64"/>
                  </a:cubicBezTo>
                  <a:cubicBezTo>
                    <a:pt x="11877" y="95"/>
                    <a:pt x="11908" y="127"/>
                    <a:pt x="11940" y="127"/>
                  </a:cubicBezTo>
                  <a:lnTo>
                    <a:pt x="13143" y="127"/>
                  </a:lnTo>
                  <a:cubicBezTo>
                    <a:pt x="13175" y="127"/>
                    <a:pt x="13175" y="95"/>
                    <a:pt x="13175" y="64"/>
                  </a:cubicBezTo>
                  <a:cubicBezTo>
                    <a:pt x="13175" y="32"/>
                    <a:pt x="13175" y="0"/>
                    <a:pt x="13143" y="0"/>
                  </a:cubicBezTo>
                  <a:close/>
                  <a:moveTo>
                    <a:pt x="13935" y="0"/>
                  </a:moveTo>
                  <a:cubicBezTo>
                    <a:pt x="13903" y="0"/>
                    <a:pt x="13872" y="32"/>
                    <a:pt x="13872" y="64"/>
                  </a:cubicBezTo>
                  <a:cubicBezTo>
                    <a:pt x="13872" y="95"/>
                    <a:pt x="13903" y="127"/>
                    <a:pt x="13935" y="127"/>
                  </a:cubicBezTo>
                  <a:lnTo>
                    <a:pt x="15107" y="127"/>
                  </a:lnTo>
                  <a:cubicBezTo>
                    <a:pt x="15138" y="127"/>
                    <a:pt x="15170" y="95"/>
                    <a:pt x="15170" y="64"/>
                  </a:cubicBezTo>
                  <a:cubicBezTo>
                    <a:pt x="15170" y="32"/>
                    <a:pt x="15138" y="0"/>
                    <a:pt x="15107" y="0"/>
                  </a:cubicBezTo>
                  <a:close/>
                  <a:moveTo>
                    <a:pt x="15899" y="0"/>
                  </a:moveTo>
                  <a:cubicBezTo>
                    <a:pt x="15867" y="0"/>
                    <a:pt x="15835" y="32"/>
                    <a:pt x="15835" y="64"/>
                  </a:cubicBezTo>
                  <a:cubicBezTo>
                    <a:pt x="15835" y="95"/>
                    <a:pt x="15867" y="127"/>
                    <a:pt x="15899" y="127"/>
                  </a:cubicBezTo>
                  <a:lnTo>
                    <a:pt x="17102" y="127"/>
                  </a:lnTo>
                  <a:cubicBezTo>
                    <a:pt x="17134" y="127"/>
                    <a:pt x="17134" y="95"/>
                    <a:pt x="17134" y="64"/>
                  </a:cubicBezTo>
                  <a:cubicBezTo>
                    <a:pt x="17134" y="32"/>
                    <a:pt x="17134" y="0"/>
                    <a:pt x="17102" y="0"/>
                  </a:cubicBezTo>
                  <a:close/>
                  <a:moveTo>
                    <a:pt x="17894" y="0"/>
                  </a:moveTo>
                  <a:cubicBezTo>
                    <a:pt x="17862" y="0"/>
                    <a:pt x="17830" y="32"/>
                    <a:pt x="17830" y="64"/>
                  </a:cubicBezTo>
                  <a:cubicBezTo>
                    <a:pt x="17830" y="95"/>
                    <a:pt x="17862" y="127"/>
                    <a:pt x="17894" y="127"/>
                  </a:cubicBezTo>
                  <a:lnTo>
                    <a:pt x="19065" y="127"/>
                  </a:lnTo>
                  <a:cubicBezTo>
                    <a:pt x="19097" y="127"/>
                    <a:pt x="19129" y="95"/>
                    <a:pt x="19129" y="64"/>
                  </a:cubicBezTo>
                  <a:cubicBezTo>
                    <a:pt x="19129" y="32"/>
                    <a:pt x="19097" y="0"/>
                    <a:pt x="19065" y="0"/>
                  </a:cubicBezTo>
                  <a:close/>
                  <a:moveTo>
                    <a:pt x="19857" y="0"/>
                  </a:moveTo>
                  <a:cubicBezTo>
                    <a:pt x="19825" y="0"/>
                    <a:pt x="19794" y="32"/>
                    <a:pt x="19794" y="64"/>
                  </a:cubicBezTo>
                  <a:cubicBezTo>
                    <a:pt x="19794" y="95"/>
                    <a:pt x="19825" y="127"/>
                    <a:pt x="19857" y="127"/>
                  </a:cubicBezTo>
                  <a:lnTo>
                    <a:pt x="21061" y="127"/>
                  </a:lnTo>
                  <a:cubicBezTo>
                    <a:pt x="21092" y="127"/>
                    <a:pt x="21092" y="95"/>
                    <a:pt x="21092" y="64"/>
                  </a:cubicBezTo>
                  <a:cubicBezTo>
                    <a:pt x="21092" y="32"/>
                    <a:pt x="21092" y="0"/>
                    <a:pt x="21061" y="0"/>
                  </a:cubicBezTo>
                  <a:close/>
                  <a:moveTo>
                    <a:pt x="21852" y="0"/>
                  </a:moveTo>
                  <a:cubicBezTo>
                    <a:pt x="21821" y="0"/>
                    <a:pt x="21789" y="32"/>
                    <a:pt x="21789" y="64"/>
                  </a:cubicBezTo>
                  <a:cubicBezTo>
                    <a:pt x="21789" y="95"/>
                    <a:pt x="21821" y="127"/>
                    <a:pt x="21852" y="127"/>
                  </a:cubicBezTo>
                  <a:lnTo>
                    <a:pt x="23024" y="127"/>
                  </a:lnTo>
                  <a:cubicBezTo>
                    <a:pt x="23056" y="127"/>
                    <a:pt x="23087" y="95"/>
                    <a:pt x="23087" y="64"/>
                  </a:cubicBezTo>
                  <a:cubicBezTo>
                    <a:pt x="23087" y="32"/>
                    <a:pt x="23056" y="0"/>
                    <a:pt x="23024" y="0"/>
                  </a:cubicBezTo>
                  <a:close/>
                  <a:moveTo>
                    <a:pt x="23816" y="0"/>
                  </a:moveTo>
                  <a:cubicBezTo>
                    <a:pt x="23784" y="0"/>
                    <a:pt x="23752" y="32"/>
                    <a:pt x="23752" y="64"/>
                  </a:cubicBezTo>
                  <a:cubicBezTo>
                    <a:pt x="23752" y="95"/>
                    <a:pt x="23784" y="127"/>
                    <a:pt x="23816" y="127"/>
                  </a:cubicBezTo>
                  <a:lnTo>
                    <a:pt x="25019" y="127"/>
                  </a:lnTo>
                  <a:cubicBezTo>
                    <a:pt x="25051" y="127"/>
                    <a:pt x="25051" y="95"/>
                    <a:pt x="25051" y="64"/>
                  </a:cubicBezTo>
                  <a:cubicBezTo>
                    <a:pt x="25051" y="32"/>
                    <a:pt x="25051" y="0"/>
                    <a:pt x="25019" y="0"/>
                  </a:cubicBezTo>
                  <a:close/>
                  <a:moveTo>
                    <a:pt x="25811" y="0"/>
                  </a:moveTo>
                  <a:cubicBezTo>
                    <a:pt x="25779" y="0"/>
                    <a:pt x="25748" y="32"/>
                    <a:pt x="25748" y="64"/>
                  </a:cubicBezTo>
                  <a:cubicBezTo>
                    <a:pt x="25748" y="95"/>
                    <a:pt x="25779" y="127"/>
                    <a:pt x="25811" y="127"/>
                  </a:cubicBezTo>
                  <a:lnTo>
                    <a:pt x="26983" y="127"/>
                  </a:lnTo>
                  <a:cubicBezTo>
                    <a:pt x="27014" y="127"/>
                    <a:pt x="27046" y="95"/>
                    <a:pt x="27046" y="64"/>
                  </a:cubicBezTo>
                  <a:cubicBezTo>
                    <a:pt x="27046" y="32"/>
                    <a:pt x="27014" y="0"/>
                    <a:pt x="26983" y="0"/>
                  </a:cubicBezTo>
                  <a:close/>
                  <a:moveTo>
                    <a:pt x="27774" y="0"/>
                  </a:moveTo>
                  <a:cubicBezTo>
                    <a:pt x="27743" y="0"/>
                    <a:pt x="27711" y="32"/>
                    <a:pt x="27711" y="64"/>
                  </a:cubicBezTo>
                  <a:cubicBezTo>
                    <a:pt x="27711" y="95"/>
                    <a:pt x="27743" y="127"/>
                    <a:pt x="27774" y="127"/>
                  </a:cubicBezTo>
                  <a:lnTo>
                    <a:pt x="28978" y="127"/>
                  </a:lnTo>
                  <a:cubicBezTo>
                    <a:pt x="29010" y="127"/>
                    <a:pt x="29010" y="95"/>
                    <a:pt x="29010" y="64"/>
                  </a:cubicBezTo>
                  <a:cubicBezTo>
                    <a:pt x="29010" y="32"/>
                    <a:pt x="29010" y="0"/>
                    <a:pt x="28978" y="0"/>
                  </a:cubicBezTo>
                  <a:close/>
                  <a:moveTo>
                    <a:pt x="29770" y="0"/>
                  </a:moveTo>
                  <a:cubicBezTo>
                    <a:pt x="29738" y="0"/>
                    <a:pt x="29706" y="32"/>
                    <a:pt x="29706" y="64"/>
                  </a:cubicBezTo>
                  <a:cubicBezTo>
                    <a:pt x="29706" y="95"/>
                    <a:pt x="29738" y="127"/>
                    <a:pt x="29770" y="127"/>
                  </a:cubicBezTo>
                  <a:lnTo>
                    <a:pt x="30941" y="127"/>
                  </a:lnTo>
                  <a:cubicBezTo>
                    <a:pt x="30973" y="127"/>
                    <a:pt x="31005" y="95"/>
                    <a:pt x="31005" y="64"/>
                  </a:cubicBezTo>
                  <a:cubicBezTo>
                    <a:pt x="31005" y="32"/>
                    <a:pt x="30973" y="0"/>
                    <a:pt x="30941" y="0"/>
                  </a:cubicBezTo>
                  <a:close/>
                  <a:moveTo>
                    <a:pt x="31733" y="0"/>
                  </a:moveTo>
                  <a:cubicBezTo>
                    <a:pt x="31701" y="0"/>
                    <a:pt x="31670" y="32"/>
                    <a:pt x="31670" y="64"/>
                  </a:cubicBezTo>
                  <a:cubicBezTo>
                    <a:pt x="31670" y="95"/>
                    <a:pt x="31701" y="127"/>
                    <a:pt x="31733" y="127"/>
                  </a:cubicBezTo>
                  <a:lnTo>
                    <a:pt x="32936" y="127"/>
                  </a:lnTo>
                  <a:cubicBezTo>
                    <a:pt x="32968" y="127"/>
                    <a:pt x="32968" y="95"/>
                    <a:pt x="32968" y="64"/>
                  </a:cubicBezTo>
                  <a:cubicBezTo>
                    <a:pt x="32968" y="32"/>
                    <a:pt x="32968" y="0"/>
                    <a:pt x="32936" y="0"/>
                  </a:cubicBezTo>
                  <a:close/>
                  <a:moveTo>
                    <a:pt x="33728" y="0"/>
                  </a:moveTo>
                  <a:cubicBezTo>
                    <a:pt x="33697" y="0"/>
                    <a:pt x="33665" y="32"/>
                    <a:pt x="33665" y="64"/>
                  </a:cubicBezTo>
                  <a:cubicBezTo>
                    <a:pt x="33665" y="95"/>
                    <a:pt x="33697" y="127"/>
                    <a:pt x="33728" y="127"/>
                  </a:cubicBezTo>
                  <a:lnTo>
                    <a:pt x="34900" y="127"/>
                  </a:lnTo>
                  <a:cubicBezTo>
                    <a:pt x="34932" y="127"/>
                    <a:pt x="34963" y="95"/>
                    <a:pt x="34963" y="64"/>
                  </a:cubicBezTo>
                  <a:cubicBezTo>
                    <a:pt x="34963" y="32"/>
                    <a:pt x="34932" y="0"/>
                    <a:pt x="34900" y="0"/>
                  </a:cubicBezTo>
                  <a:close/>
                  <a:moveTo>
                    <a:pt x="35692" y="0"/>
                  </a:moveTo>
                  <a:cubicBezTo>
                    <a:pt x="35660" y="0"/>
                    <a:pt x="35628" y="32"/>
                    <a:pt x="35628" y="64"/>
                  </a:cubicBezTo>
                  <a:cubicBezTo>
                    <a:pt x="35628" y="95"/>
                    <a:pt x="35660" y="127"/>
                    <a:pt x="35692" y="127"/>
                  </a:cubicBezTo>
                  <a:lnTo>
                    <a:pt x="36895" y="127"/>
                  </a:lnTo>
                  <a:cubicBezTo>
                    <a:pt x="36927" y="127"/>
                    <a:pt x="36927" y="95"/>
                    <a:pt x="36927" y="64"/>
                  </a:cubicBezTo>
                  <a:cubicBezTo>
                    <a:pt x="36927" y="32"/>
                    <a:pt x="36927" y="0"/>
                    <a:pt x="36895" y="0"/>
                  </a:cubicBezTo>
                  <a:close/>
                  <a:moveTo>
                    <a:pt x="37687" y="0"/>
                  </a:moveTo>
                  <a:cubicBezTo>
                    <a:pt x="37655" y="0"/>
                    <a:pt x="37624" y="32"/>
                    <a:pt x="37624" y="64"/>
                  </a:cubicBezTo>
                  <a:cubicBezTo>
                    <a:pt x="37624" y="95"/>
                    <a:pt x="37655" y="127"/>
                    <a:pt x="37687" y="127"/>
                  </a:cubicBezTo>
                  <a:lnTo>
                    <a:pt x="38859" y="127"/>
                  </a:lnTo>
                  <a:cubicBezTo>
                    <a:pt x="38890" y="127"/>
                    <a:pt x="38922" y="95"/>
                    <a:pt x="38922" y="64"/>
                  </a:cubicBezTo>
                  <a:cubicBezTo>
                    <a:pt x="38922" y="32"/>
                    <a:pt x="38890" y="0"/>
                    <a:pt x="38859" y="0"/>
                  </a:cubicBezTo>
                  <a:close/>
                  <a:moveTo>
                    <a:pt x="39650" y="0"/>
                  </a:moveTo>
                  <a:cubicBezTo>
                    <a:pt x="39619" y="0"/>
                    <a:pt x="39587" y="32"/>
                    <a:pt x="39587" y="64"/>
                  </a:cubicBezTo>
                  <a:cubicBezTo>
                    <a:pt x="39587" y="95"/>
                    <a:pt x="39619" y="127"/>
                    <a:pt x="39650" y="127"/>
                  </a:cubicBezTo>
                  <a:lnTo>
                    <a:pt x="40854" y="127"/>
                  </a:lnTo>
                  <a:cubicBezTo>
                    <a:pt x="40885" y="127"/>
                    <a:pt x="40885" y="95"/>
                    <a:pt x="40885" y="64"/>
                  </a:cubicBezTo>
                  <a:cubicBezTo>
                    <a:pt x="40885" y="32"/>
                    <a:pt x="40885" y="0"/>
                    <a:pt x="40854" y="0"/>
                  </a:cubicBezTo>
                  <a:close/>
                  <a:moveTo>
                    <a:pt x="41645" y="0"/>
                  </a:moveTo>
                  <a:cubicBezTo>
                    <a:pt x="41614" y="0"/>
                    <a:pt x="41582" y="32"/>
                    <a:pt x="41582" y="64"/>
                  </a:cubicBezTo>
                  <a:cubicBezTo>
                    <a:pt x="41582" y="95"/>
                    <a:pt x="41614" y="127"/>
                    <a:pt x="41645" y="127"/>
                  </a:cubicBezTo>
                  <a:lnTo>
                    <a:pt x="42817" y="127"/>
                  </a:lnTo>
                  <a:cubicBezTo>
                    <a:pt x="42849" y="127"/>
                    <a:pt x="42881" y="95"/>
                    <a:pt x="42881" y="64"/>
                  </a:cubicBezTo>
                  <a:cubicBezTo>
                    <a:pt x="42881" y="32"/>
                    <a:pt x="42849" y="0"/>
                    <a:pt x="42817" y="0"/>
                  </a:cubicBezTo>
                  <a:close/>
                  <a:moveTo>
                    <a:pt x="43609" y="0"/>
                  </a:moveTo>
                  <a:cubicBezTo>
                    <a:pt x="43577" y="0"/>
                    <a:pt x="43546" y="32"/>
                    <a:pt x="43546" y="64"/>
                  </a:cubicBezTo>
                  <a:cubicBezTo>
                    <a:pt x="43546" y="95"/>
                    <a:pt x="43577" y="127"/>
                    <a:pt x="43609" y="127"/>
                  </a:cubicBezTo>
                  <a:lnTo>
                    <a:pt x="44812" y="127"/>
                  </a:lnTo>
                  <a:cubicBezTo>
                    <a:pt x="44844" y="127"/>
                    <a:pt x="44844" y="95"/>
                    <a:pt x="44844" y="64"/>
                  </a:cubicBezTo>
                  <a:cubicBezTo>
                    <a:pt x="44844" y="32"/>
                    <a:pt x="44844" y="0"/>
                    <a:pt x="44812" y="0"/>
                  </a:cubicBezTo>
                  <a:close/>
                  <a:moveTo>
                    <a:pt x="45604" y="0"/>
                  </a:moveTo>
                  <a:cubicBezTo>
                    <a:pt x="45572" y="0"/>
                    <a:pt x="45541" y="32"/>
                    <a:pt x="45541" y="64"/>
                  </a:cubicBezTo>
                  <a:cubicBezTo>
                    <a:pt x="45541" y="95"/>
                    <a:pt x="45572" y="127"/>
                    <a:pt x="45604" y="127"/>
                  </a:cubicBezTo>
                  <a:lnTo>
                    <a:pt x="46776" y="127"/>
                  </a:lnTo>
                  <a:cubicBezTo>
                    <a:pt x="46808" y="127"/>
                    <a:pt x="46839" y="95"/>
                    <a:pt x="46839" y="64"/>
                  </a:cubicBezTo>
                  <a:cubicBezTo>
                    <a:pt x="46839" y="32"/>
                    <a:pt x="46808" y="0"/>
                    <a:pt x="46776" y="0"/>
                  </a:cubicBezTo>
                  <a:close/>
                  <a:moveTo>
                    <a:pt x="47568" y="0"/>
                  </a:moveTo>
                  <a:cubicBezTo>
                    <a:pt x="47536" y="0"/>
                    <a:pt x="47504" y="32"/>
                    <a:pt x="47504" y="64"/>
                  </a:cubicBezTo>
                  <a:cubicBezTo>
                    <a:pt x="47504" y="95"/>
                    <a:pt x="47536" y="127"/>
                    <a:pt x="47568" y="127"/>
                  </a:cubicBezTo>
                  <a:lnTo>
                    <a:pt x="48771" y="127"/>
                  </a:lnTo>
                  <a:cubicBezTo>
                    <a:pt x="48803" y="127"/>
                    <a:pt x="48803" y="95"/>
                    <a:pt x="48803" y="64"/>
                  </a:cubicBezTo>
                  <a:cubicBezTo>
                    <a:pt x="48803" y="32"/>
                    <a:pt x="48803" y="0"/>
                    <a:pt x="48771" y="0"/>
                  </a:cubicBezTo>
                  <a:close/>
                  <a:moveTo>
                    <a:pt x="49563" y="0"/>
                  </a:moveTo>
                  <a:cubicBezTo>
                    <a:pt x="49531" y="0"/>
                    <a:pt x="49499" y="32"/>
                    <a:pt x="49499" y="64"/>
                  </a:cubicBezTo>
                  <a:cubicBezTo>
                    <a:pt x="49499" y="95"/>
                    <a:pt x="49531" y="127"/>
                    <a:pt x="49563" y="127"/>
                  </a:cubicBezTo>
                  <a:lnTo>
                    <a:pt x="50734" y="127"/>
                  </a:lnTo>
                  <a:cubicBezTo>
                    <a:pt x="50766" y="127"/>
                    <a:pt x="50798" y="95"/>
                    <a:pt x="50798" y="64"/>
                  </a:cubicBezTo>
                  <a:cubicBezTo>
                    <a:pt x="50798" y="32"/>
                    <a:pt x="50766" y="0"/>
                    <a:pt x="50734" y="0"/>
                  </a:cubicBezTo>
                  <a:close/>
                  <a:moveTo>
                    <a:pt x="51526" y="0"/>
                  </a:moveTo>
                  <a:cubicBezTo>
                    <a:pt x="51495" y="0"/>
                    <a:pt x="51463" y="32"/>
                    <a:pt x="51463" y="64"/>
                  </a:cubicBezTo>
                  <a:cubicBezTo>
                    <a:pt x="51463" y="95"/>
                    <a:pt x="51495" y="127"/>
                    <a:pt x="51526" y="127"/>
                  </a:cubicBezTo>
                  <a:lnTo>
                    <a:pt x="52730" y="127"/>
                  </a:lnTo>
                  <a:cubicBezTo>
                    <a:pt x="52761" y="127"/>
                    <a:pt x="52761" y="95"/>
                    <a:pt x="52761" y="64"/>
                  </a:cubicBezTo>
                  <a:cubicBezTo>
                    <a:pt x="52761" y="32"/>
                    <a:pt x="52761" y="0"/>
                    <a:pt x="52730" y="0"/>
                  </a:cubicBezTo>
                  <a:close/>
                  <a:moveTo>
                    <a:pt x="53521" y="0"/>
                  </a:moveTo>
                  <a:cubicBezTo>
                    <a:pt x="53490" y="0"/>
                    <a:pt x="53458" y="32"/>
                    <a:pt x="53458" y="64"/>
                  </a:cubicBezTo>
                  <a:cubicBezTo>
                    <a:pt x="53458" y="95"/>
                    <a:pt x="53490" y="127"/>
                    <a:pt x="53521" y="127"/>
                  </a:cubicBezTo>
                  <a:lnTo>
                    <a:pt x="54693" y="127"/>
                  </a:lnTo>
                  <a:cubicBezTo>
                    <a:pt x="54725" y="127"/>
                    <a:pt x="54756" y="95"/>
                    <a:pt x="54756" y="64"/>
                  </a:cubicBezTo>
                  <a:cubicBezTo>
                    <a:pt x="54756" y="32"/>
                    <a:pt x="54725" y="0"/>
                    <a:pt x="54693" y="0"/>
                  </a:cubicBezTo>
                  <a:close/>
                  <a:moveTo>
                    <a:pt x="55485" y="0"/>
                  </a:moveTo>
                  <a:cubicBezTo>
                    <a:pt x="55453" y="0"/>
                    <a:pt x="55422" y="32"/>
                    <a:pt x="55422" y="64"/>
                  </a:cubicBezTo>
                  <a:cubicBezTo>
                    <a:pt x="55422" y="95"/>
                    <a:pt x="55453" y="127"/>
                    <a:pt x="55485" y="127"/>
                  </a:cubicBezTo>
                  <a:lnTo>
                    <a:pt x="56688" y="127"/>
                  </a:lnTo>
                  <a:cubicBezTo>
                    <a:pt x="56720" y="127"/>
                    <a:pt x="56720" y="95"/>
                    <a:pt x="56720" y="64"/>
                  </a:cubicBezTo>
                  <a:cubicBezTo>
                    <a:pt x="56720" y="32"/>
                    <a:pt x="56720" y="0"/>
                    <a:pt x="56688" y="0"/>
                  </a:cubicBezTo>
                  <a:close/>
                  <a:moveTo>
                    <a:pt x="57480" y="0"/>
                  </a:moveTo>
                  <a:cubicBezTo>
                    <a:pt x="57448" y="0"/>
                    <a:pt x="57417" y="32"/>
                    <a:pt x="57417" y="64"/>
                  </a:cubicBezTo>
                  <a:cubicBezTo>
                    <a:pt x="57417" y="95"/>
                    <a:pt x="57448" y="127"/>
                    <a:pt x="57480" y="127"/>
                  </a:cubicBezTo>
                  <a:lnTo>
                    <a:pt x="58652" y="127"/>
                  </a:lnTo>
                  <a:cubicBezTo>
                    <a:pt x="58683" y="127"/>
                    <a:pt x="58715" y="95"/>
                    <a:pt x="58715" y="64"/>
                  </a:cubicBezTo>
                  <a:cubicBezTo>
                    <a:pt x="58715" y="32"/>
                    <a:pt x="58683" y="0"/>
                    <a:pt x="58652" y="0"/>
                  </a:cubicBezTo>
                  <a:close/>
                  <a:moveTo>
                    <a:pt x="59443" y="0"/>
                  </a:moveTo>
                  <a:cubicBezTo>
                    <a:pt x="59412" y="0"/>
                    <a:pt x="59380" y="32"/>
                    <a:pt x="59380" y="64"/>
                  </a:cubicBezTo>
                  <a:cubicBezTo>
                    <a:pt x="59380" y="95"/>
                    <a:pt x="59412" y="127"/>
                    <a:pt x="59443" y="127"/>
                  </a:cubicBezTo>
                  <a:lnTo>
                    <a:pt x="60647" y="127"/>
                  </a:lnTo>
                  <a:cubicBezTo>
                    <a:pt x="60679" y="127"/>
                    <a:pt x="60679" y="95"/>
                    <a:pt x="60679" y="64"/>
                  </a:cubicBezTo>
                  <a:cubicBezTo>
                    <a:pt x="60679" y="32"/>
                    <a:pt x="60679" y="0"/>
                    <a:pt x="60647" y="0"/>
                  </a:cubicBezTo>
                  <a:close/>
                  <a:moveTo>
                    <a:pt x="61439" y="0"/>
                  </a:moveTo>
                  <a:cubicBezTo>
                    <a:pt x="61407" y="0"/>
                    <a:pt x="61375" y="32"/>
                    <a:pt x="61375" y="64"/>
                  </a:cubicBezTo>
                  <a:cubicBezTo>
                    <a:pt x="61375" y="95"/>
                    <a:pt x="61407" y="127"/>
                    <a:pt x="61439" y="127"/>
                  </a:cubicBezTo>
                  <a:lnTo>
                    <a:pt x="62610" y="127"/>
                  </a:lnTo>
                  <a:cubicBezTo>
                    <a:pt x="62642" y="127"/>
                    <a:pt x="62674" y="95"/>
                    <a:pt x="62674" y="64"/>
                  </a:cubicBezTo>
                  <a:cubicBezTo>
                    <a:pt x="62674" y="32"/>
                    <a:pt x="62642" y="0"/>
                    <a:pt x="62610" y="0"/>
                  </a:cubicBezTo>
                  <a:close/>
                  <a:moveTo>
                    <a:pt x="63402" y="0"/>
                  </a:moveTo>
                  <a:cubicBezTo>
                    <a:pt x="63370" y="0"/>
                    <a:pt x="63339" y="32"/>
                    <a:pt x="63339" y="64"/>
                  </a:cubicBezTo>
                  <a:cubicBezTo>
                    <a:pt x="63339" y="95"/>
                    <a:pt x="63370" y="127"/>
                    <a:pt x="63402" y="127"/>
                  </a:cubicBezTo>
                  <a:lnTo>
                    <a:pt x="64606" y="127"/>
                  </a:lnTo>
                  <a:cubicBezTo>
                    <a:pt x="64637" y="127"/>
                    <a:pt x="64637" y="95"/>
                    <a:pt x="64637" y="64"/>
                  </a:cubicBezTo>
                  <a:cubicBezTo>
                    <a:pt x="64637" y="32"/>
                    <a:pt x="64637" y="0"/>
                    <a:pt x="64606" y="0"/>
                  </a:cubicBezTo>
                  <a:close/>
                  <a:moveTo>
                    <a:pt x="65397" y="0"/>
                  </a:moveTo>
                  <a:cubicBezTo>
                    <a:pt x="65366" y="0"/>
                    <a:pt x="65334" y="32"/>
                    <a:pt x="65334" y="64"/>
                  </a:cubicBezTo>
                  <a:cubicBezTo>
                    <a:pt x="65334" y="95"/>
                    <a:pt x="65334" y="127"/>
                    <a:pt x="65397" y="127"/>
                  </a:cubicBezTo>
                  <a:lnTo>
                    <a:pt x="66569" y="127"/>
                  </a:lnTo>
                  <a:cubicBezTo>
                    <a:pt x="66601" y="127"/>
                    <a:pt x="66632" y="95"/>
                    <a:pt x="66632" y="64"/>
                  </a:cubicBezTo>
                  <a:cubicBezTo>
                    <a:pt x="66632" y="32"/>
                    <a:pt x="66601" y="0"/>
                    <a:pt x="66569" y="0"/>
                  </a:cubicBezTo>
                  <a:close/>
                  <a:moveTo>
                    <a:pt x="67361" y="0"/>
                  </a:moveTo>
                  <a:cubicBezTo>
                    <a:pt x="67329" y="0"/>
                    <a:pt x="67297" y="32"/>
                    <a:pt x="67297" y="64"/>
                  </a:cubicBezTo>
                  <a:cubicBezTo>
                    <a:pt x="67297" y="95"/>
                    <a:pt x="67329" y="127"/>
                    <a:pt x="67361" y="127"/>
                  </a:cubicBezTo>
                  <a:lnTo>
                    <a:pt x="68564" y="127"/>
                  </a:lnTo>
                  <a:cubicBezTo>
                    <a:pt x="68596" y="127"/>
                    <a:pt x="68596" y="95"/>
                    <a:pt x="68596" y="64"/>
                  </a:cubicBezTo>
                  <a:cubicBezTo>
                    <a:pt x="68596" y="32"/>
                    <a:pt x="68596" y="0"/>
                    <a:pt x="68564" y="0"/>
                  </a:cubicBezTo>
                  <a:close/>
                  <a:moveTo>
                    <a:pt x="69356" y="0"/>
                  </a:moveTo>
                  <a:cubicBezTo>
                    <a:pt x="69324" y="0"/>
                    <a:pt x="69293" y="32"/>
                    <a:pt x="69293" y="64"/>
                  </a:cubicBezTo>
                  <a:cubicBezTo>
                    <a:pt x="69293" y="95"/>
                    <a:pt x="69293" y="127"/>
                    <a:pt x="69356" y="127"/>
                  </a:cubicBezTo>
                  <a:lnTo>
                    <a:pt x="70528" y="127"/>
                  </a:lnTo>
                  <a:cubicBezTo>
                    <a:pt x="70559" y="127"/>
                    <a:pt x="70591" y="95"/>
                    <a:pt x="70591" y="64"/>
                  </a:cubicBezTo>
                  <a:cubicBezTo>
                    <a:pt x="70591" y="32"/>
                    <a:pt x="70559" y="0"/>
                    <a:pt x="70528" y="0"/>
                  </a:cubicBezTo>
                  <a:close/>
                  <a:moveTo>
                    <a:pt x="71319" y="0"/>
                  </a:moveTo>
                  <a:cubicBezTo>
                    <a:pt x="71288" y="0"/>
                    <a:pt x="71256" y="32"/>
                    <a:pt x="71256" y="64"/>
                  </a:cubicBezTo>
                  <a:cubicBezTo>
                    <a:pt x="71256" y="95"/>
                    <a:pt x="71288" y="127"/>
                    <a:pt x="71319" y="127"/>
                  </a:cubicBezTo>
                  <a:lnTo>
                    <a:pt x="72523" y="127"/>
                  </a:lnTo>
                  <a:cubicBezTo>
                    <a:pt x="72554" y="127"/>
                    <a:pt x="72554" y="95"/>
                    <a:pt x="72554" y="64"/>
                  </a:cubicBezTo>
                  <a:cubicBezTo>
                    <a:pt x="72554" y="32"/>
                    <a:pt x="72554" y="0"/>
                    <a:pt x="72523" y="0"/>
                  </a:cubicBezTo>
                  <a:close/>
                  <a:moveTo>
                    <a:pt x="73315" y="0"/>
                  </a:moveTo>
                  <a:cubicBezTo>
                    <a:pt x="73283" y="0"/>
                    <a:pt x="73251" y="32"/>
                    <a:pt x="73251" y="64"/>
                  </a:cubicBezTo>
                  <a:cubicBezTo>
                    <a:pt x="73251" y="95"/>
                    <a:pt x="73251" y="127"/>
                    <a:pt x="73315" y="127"/>
                  </a:cubicBezTo>
                  <a:lnTo>
                    <a:pt x="74486" y="127"/>
                  </a:lnTo>
                  <a:cubicBezTo>
                    <a:pt x="74518" y="127"/>
                    <a:pt x="74550" y="95"/>
                    <a:pt x="74550" y="64"/>
                  </a:cubicBezTo>
                  <a:cubicBezTo>
                    <a:pt x="74550" y="32"/>
                    <a:pt x="74518" y="0"/>
                    <a:pt x="74486" y="0"/>
                  </a:cubicBezTo>
                  <a:close/>
                  <a:moveTo>
                    <a:pt x="75278" y="0"/>
                  </a:moveTo>
                  <a:cubicBezTo>
                    <a:pt x="75246" y="0"/>
                    <a:pt x="75215" y="32"/>
                    <a:pt x="75215" y="64"/>
                  </a:cubicBezTo>
                  <a:cubicBezTo>
                    <a:pt x="75215" y="95"/>
                    <a:pt x="75246" y="127"/>
                    <a:pt x="75278" y="127"/>
                  </a:cubicBezTo>
                  <a:lnTo>
                    <a:pt x="76481" y="127"/>
                  </a:lnTo>
                  <a:cubicBezTo>
                    <a:pt x="76513" y="127"/>
                    <a:pt x="76513" y="95"/>
                    <a:pt x="76513" y="64"/>
                  </a:cubicBezTo>
                  <a:cubicBezTo>
                    <a:pt x="76513" y="32"/>
                    <a:pt x="76513" y="0"/>
                    <a:pt x="76481" y="0"/>
                  </a:cubicBezTo>
                  <a:close/>
                  <a:moveTo>
                    <a:pt x="77273" y="0"/>
                  </a:moveTo>
                  <a:cubicBezTo>
                    <a:pt x="77242" y="0"/>
                    <a:pt x="77210" y="32"/>
                    <a:pt x="77210" y="64"/>
                  </a:cubicBezTo>
                  <a:cubicBezTo>
                    <a:pt x="77210" y="95"/>
                    <a:pt x="77210" y="127"/>
                    <a:pt x="77273" y="127"/>
                  </a:cubicBezTo>
                  <a:lnTo>
                    <a:pt x="78445" y="127"/>
                  </a:lnTo>
                  <a:cubicBezTo>
                    <a:pt x="78477" y="127"/>
                    <a:pt x="78508" y="95"/>
                    <a:pt x="78508" y="64"/>
                  </a:cubicBezTo>
                  <a:cubicBezTo>
                    <a:pt x="78508" y="32"/>
                    <a:pt x="78477" y="0"/>
                    <a:pt x="78445" y="0"/>
                  </a:cubicBezTo>
                  <a:close/>
                  <a:moveTo>
                    <a:pt x="79237" y="0"/>
                  </a:moveTo>
                  <a:cubicBezTo>
                    <a:pt x="79205" y="0"/>
                    <a:pt x="79173" y="32"/>
                    <a:pt x="79173" y="64"/>
                  </a:cubicBezTo>
                  <a:cubicBezTo>
                    <a:pt x="79173" y="95"/>
                    <a:pt x="79205" y="127"/>
                    <a:pt x="79237" y="127"/>
                  </a:cubicBezTo>
                  <a:lnTo>
                    <a:pt x="80440" y="127"/>
                  </a:lnTo>
                  <a:cubicBezTo>
                    <a:pt x="80472" y="127"/>
                    <a:pt x="80472" y="95"/>
                    <a:pt x="80472" y="64"/>
                  </a:cubicBezTo>
                  <a:cubicBezTo>
                    <a:pt x="80472" y="32"/>
                    <a:pt x="80472" y="0"/>
                    <a:pt x="80440" y="0"/>
                  </a:cubicBezTo>
                  <a:close/>
                  <a:moveTo>
                    <a:pt x="81232" y="0"/>
                  </a:moveTo>
                  <a:cubicBezTo>
                    <a:pt x="81200" y="0"/>
                    <a:pt x="81168" y="32"/>
                    <a:pt x="81168" y="64"/>
                  </a:cubicBezTo>
                  <a:cubicBezTo>
                    <a:pt x="81168" y="95"/>
                    <a:pt x="81168" y="127"/>
                    <a:pt x="81232" y="127"/>
                  </a:cubicBezTo>
                  <a:lnTo>
                    <a:pt x="82404" y="127"/>
                  </a:lnTo>
                  <a:cubicBezTo>
                    <a:pt x="82435" y="127"/>
                    <a:pt x="82467" y="95"/>
                    <a:pt x="82467" y="64"/>
                  </a:cubicBezTo>
                  <a:cubicBezTo>
                    <a:pt x="82467" y="32"/>
                    <a:pt x="82435" y="0"/>
                    <a:pt x="82404" y="0"/>
                  </a:cubicBezTo>
                  <a:close/>
                  <a:moveTo>
                    <a:pt x="83195" y="0"/>
                  </a:moveTo>
                  <a:cubicBezTo>
                    <a:pt x="83164" y="0"/>
                    <a:pt x="83132" y="32"/>
                    <a:pt x="83132" y="64"/>
                  </a:cubicBezTo>
                  <a:cubicBezTo>
                    <a:pt x="83132" y="95"/>
                    <a:pt x="83164" y="127"/>
                    <a:pt x="83195" y="127"/>
                  </a:cubicBezTo>
                  <a:lnTo>
                    <a:pt x="84399" y="127"/>
                  </a:lnTo>
                  <a:cubicBezTo>
                    <a:pt x="84430" y="127"/>
                    <a:pt x="84430" y="95"/>
                    <a:pt x="84430" y="64"/>
                  </a:cubicBezTo>
                  <a:cubicBezTo>
                    <a:pt x="84430" y="32"/>
                    <a:pt x="84430" y="0"/>
                    <a:pt x="84399" y="0"/>
                  </a:cubicBezTo>
                  <a:close/>
                  <a:moveTo>
                    <a:pt x="85190" y="0"/>
                  </a:moveTo>
                  <a:cubicBezTo>
                    <a:pt x="85159" y="0"/>
                    <a:pt x="85127" y="32"/>
                    <a:pt x="85127" y="64"/>
                  </a:cubicBezTo>
                  <a:cubicBezTo>
                    <a:pt x="85127" y="95"/>
                    <a:pt x="85127" y="127"/>
                    <a:pt x="85190" y="127"/>
                  </a:cubicBezTo>
                  <a:lnTo>
                    <a:pt x="86362" y="127"/>
                  </a:lnTo>
                  <a:cubicBezTo>
                    <a:pt x="86394" y="127"/>
                    <a:pt x="86426" y="95"/>
                    <a:pt x="86426" y="64"/>
                  </a:cubicBezTo>
                  <a:cubicBezTo>
                    <a:pt x="86426" y="32"/>
                    <a:pt x="86394" y="0"/>
                    <a:pt x="86362" y="0"/>
                  </a:cubicBezTo>
                  <a:close/>
                  <a:moveTo>
                    <a:pt x="87154" y="0"/>
                  </a:moveTo>
                  <a:cubicBezTo>
                    <a:pt x="87122" y="0"/>
                    <a:pt x="87091" y="32"/>
                    <a:pt x="87091" y="64"/>
                  </a:cubicBezTo>
                  <a:cubicBezTo>
                    <a:pt x="87091" y="95"/>
                    <a:pt x="87122" y="127"/>
                    <a:pt x="87154" y="127"/>
                  </a:cubicBezTo>
                  <a:lnTo>
                    <a:pt x="88357" y="127"/>
                  </a:lnTo>
                  <a:cubicBezTo>
                    <a:pt x="88389" y="127"/>
                    <a:pt x="88389" y="95"/>
                    <a:pt x="88389" y="64"/>
                  </a:cubicBezTo>
                  <a:cubicBezTo>
                    <a:pt x="88389" y="32"/>
                    <a:pt x="88389" y="0"/>
                    <a:pt x="88357" y="0"/>
                  </a:cubicBezTo>
                  <a:close/>
                  <a:moveTo>
                    <a:pt x="89149" y="0"/>
                  </a:moveTo>
                  <a:cubicBezTo>
                    <a:pt x="89117" y="0"/>
                    <a:pt x="89086" y="32"/>
                    <a:pt x="89086" y="64"/>
                  </a:cubicBezTo>
                  <a:cubicBezTo>
                    <a:pt x="89086" y="95"/>
                    <a:pt x="89086" y="127"/>
                    <a:pt x="89149" y="127"/>
                  </a:cubicBezTo>
                  <a:lnTo>
                    <a:pt x="90321" y="127"/>
                  </a:lnTo>
                  <a:cubicBezTo>
                    <a:pt x="90352" y="127"/>
                    <a:pt x="90384" y="95"/>
                    <a:pt x="90384" y="64"/>
                  </a:cubicBezTo>
                  <a:cubicBezTo>
                    <a:pt x="90384" y="32"/>
                    <a:pt x="90352" y="0"/>
                    <a:pt x="90321" y="0"/>
                  </a:cubicBezTo>
                  <a:close/>
                  <a:moveTo>
                    <a:pt x="91113" y="0"/>
                  </a:moveTo>
                  <a:cubicBezTo>
                    <a:pt x="91081" y="0"/>
                    <a:pt x="91049" y="32"/>
                    <a:pt x="91049" y="64"/>
                  </a:cubicBezTo>
                  <a:cubicBezTo>
                    <a:pt x="91049" y="95"/>
                    <a:pt x="91081" y="127"/>
                    <a:pt x="91113" y="127"/>
                  </a:cubicBezTo>
                  <a:lnTo>
                    <a:pt x="92316" y="127"/>
                  </a:lnTo>
                  <a:cubicBezTo>
                    <a:pt x="92348" y="127"/>
                    <a:pt x="92348" y="95"/>
                    <a:pt x="92348" y="64"/>
                  </a:cubicBezTo>
                  <a:cubicBezTo>
                    <a:pt x="92348" y="32"/>
                    <a:pt x="92348" y="0"/>
                    <a:pt x="92316" y="0"/>
                  </a:cubicBezTo>
                  <a:close/>
                  <a:moveTo>
                    <a:pt x="93108" y="0"/>
                  </a:moveTo>
                  <a:cubicBezTo>
                    <a:pt x="93076" y="0"/>
                    <a:pt x="93044" y="32"/>
                    <a:pt x="93044" y="64"/>
                  </a:cubicBezTo>
                  <a:cubicBezTo>
                    <a:pt x="93044" y="95"/>
                    <a:pt x="93044" y="127"/>
                    <a:pt x="93108" y="127"/>
                  </a:cubicBezTo>
                  <a:lnTo>
                    <a:pt x="94279" y="127"/>
                  </a:lnTo>
                  <a:cubicBezTo>
                    <a:pt x="94311" y="127"/>
                    <a:pt x="94343" y="95"/>
                    <a:pt x="94343" y="64"/>
                  </a:cubicBezTo>
                  <a:cubicBezTo>
                    <a:pt x="94343" y="32"/>
                    <a:pt x="94311" y="0"/>
                    <a:pt x="94279" y="0"/>
                  </a:cubicBezTo>
                  <a:close/>
                  <a:moveTo>
                    <a:pt x="95071" y="0"/>
                  </a:moveTo>
                  <a:cubicBezTo>
                    <a:pt x="95040" y="0"/>
                    <a:pt x="95008" y="32"/>
                    <a:pt x="95008" y="64"/>
                  </a:cubicBezTo>
                  <a:cubicBezTo>
                    <a:pt x="95008" y="95"/>
                    <a:pt x="95040" y="127"/>
                    <a:pt x="95071" y="127"/>
                  </a:cubicBezTo>
                  <a:lnTo>
                    <a:pt x="96275" y="127"/>
                  </a:lnTo>
                  <a:cubicBezTo>
                    <a:pt x="96306" y="127"/>
                    <a:pt x="96306" y="95"/>
                    <a:pt x="96306" y="64"/>
                  </a:cubicBezTo>
                  <a:cubicBezTo>
                    <a:pt x="96306" y="32"/>
                    <a:pt x="96306" y="0"/>
                    <a:pt x="96275" y="0"/>
                  </a:cubicBezTo>
                  <a:close/>
                  <a:moveTo>
                    <a:pt x="97066" y="0"/>
                  </a:moveTo>
                  <a:cubicBezTo>
                    <a:pt x="97035" y="0"/>
                    <a:pt x="97003" y="32"/>
                    <a:pt x="97003" y="64"/>
                  </a:cubicBezTo>
                  <a:cubicBezTo>
                    <a:pt x="97003" y="95"/>
                    <a:pt x="97003" y="127"/>
                    <a:pt x="97066" y="127"/>
                  </a:cubicBezTo>
                  <a:lnTo>
                    <a:pt x="98238" y="127"/>
                  </a:lnTo>
                  <a:cubicBezTo>
                    <a:pt x="98270" y="127"/>
                    <a:pt x="98301" y="95"/>
                    <a:pt x="98301" y="64"/>
                  </a:cubicBezTo>
                  <a:cubicBezTo>
                    <a:pt x="98301" y="32"/>
                    <a:pt x="98270" y="0"/>
                    <a:pt x="98238" y="0"/>
                  </a:cubicBezTo>
                  <a:close/>
                  <a:moveTo>
                    <a:pt x="99030" y="0"/>
                  </a:moveTo>
                  <a:cubicBezTo>
                    <a:pt x="98998" y="0"/>
                    <a:pt x="98966" y="32"/>
                    <a:pt x="98966" y="64"/>
                  </a:cubicBezTo>
                  <a:cubicBezTo>
                    <a:pt x="98966" y="95"/>
                    <a:pt x="98998" y="127"/>
                    <a:pt x="99030" y="127"/>
                  </a:cubicBezTo>
                  <a:lnTo>
                    <a:pt x="100233" y="127"/>
                  </a:lnTo>
                  <a:cubicBezTo>
                    <a:pt x="100265" y="127"/>
                    <a:pt x="100265" y="95"/>
                    <a:pt x="100265" y="64"/>
                  </a:cubicBezTo>
                  <a:cubicBezTo>
                    <a:pt x="100265" y="32"/>
                    <a:pt x="100265" y="0"/>
                    <a:pt x="100233" y="0"/>
                  </a:cubicBezTo>
                  <a:close/>
                  <a:moveTo>
                    <a:pt x="101025" y="0"/>
                  </a:moveTo>
                  <a:cubicBezTo>
                    <a:pt x="100993" y="0"/>
                    <a:pt x="100962" y="32"/>
                    <a:pt x="100962" y="64"/>
                  </a:cubicBezTo>
                  <a:cubicBezTo>
                    <a:pt x="100962" y="95"/>
                    <a:pt x="100962" y="127"/>
                    <a:pt x="101025" y="127"/>
                  </a:cubicBezTo>
                  <a:lnTo>
                    <a:pt x="102197" y="127"/>
                  </a:lnTo>
                  <a:cubicBezTo>
                    <a:pt x="102228" y="127"/>
                    <a:pt x="102260" y="95"/>
                    <a:pt x="102260" y="64"/>
                  </a:cubicBezTo>
                  <a:cubicBezTo>
                    <a:pt x="102260" y="32"/>
                    <a:pt x="102228" y="0"/>
                    <a:pt x="102197" y="0"/>
                  </a:cubicBezTo>
                  <a:close/>
                  <a:moveTo>
                    <a:pt x="102988" y="0"/>
                  </a:moveTo>
                  <a:cubicBezTo>
                    <a:pt x="102957" y="0"/>
                    <a:pt x="102925" y="32"/>
                    <a:pt x="102925" y="64"/>
                  </a:cubicBezTo>
                  <a:cubicBezTo>
                    <a:pt x="102925" y="95"/>
                    <a:pt x="102957" y="127"/>
                    <a:pt x="102988" y="127"/>
                  </a:cubicBezTo>
                  <a:lnTo>
                    <a:pt x="104192" y="127"/>
                  </a:lnTo>
                  <a:cubicBezTo>
                    <a:pt x="104224" y="127"/>
                    <a:pt x="104224" y="95"/>
                    <a:pt x="104224" y="64"/>
                  </a:cubicBezTo>
                  <a:cubicBezTo>
                    <a:pt x="104224" y="32"/>
                    <a:pt x="104224" y="0"/>
                    <a:pt x="104192" y="0"/>
                  </a:cubicBezTo>
                  <a:close/>
                  <a:moveTo>
                    <a:pt x="104984" y="0"/>
                  </a:moveTo>
                  <a:cubicBezTo>
                    <a:pt x="104952" y="0"/>
                    <a:pt x="104920" y="32"/>
                    <a:pt x="104920" y="64"/>
                  </a:cubicBezTo>
                  <a:cubicBezTo>
                    <a:pt x="104920" y="95"/>
                    <a:pt x="104920" y="127"/>
                    <a:pt x="104984" y="127"/>
                  </a:cubicBezTo>
                  <a:lnTo>
                    <a:pt x="106155" y="127"/>
                  </a:lnTo>
                  <a:cubicBezTo>
                    <a:pt x="106187" y="127"/>
                    <a:pt x="106219" y="95"/>
                    <a:pt x="106219" y="64"/>
                  </a:cubicBezTo>
                  <a:cubicBezTo>
                    <a:pt x="106219" y="32"/>
                    <a:pt x="106187" y="0"/>
                    <a:pt x="106155" y="0"/>
                  </a:cubicBezTo>
                  <a:close/>
                  <a:moveTo>
                    <a:pt x="106947" y="0"/>
                  </a:moveTo>
                  <a:cubicBezTo>
                    <a:pt x="106915" y="0"/>
                    <a:pt x="106884" y="32"/>
                    <a:pt x="106884" y="64"/>
                  </a:cubicBezTo>
                  <a:cubicBezTo>
                    <a:pt x="106884" y="95"/>
                    <a:pt x="106915" y="127"/>
                    <a:pt x="106947" y="127"/>
                  </a:cubicBezTo>
                  <a:lnTo>
                    <a:pt x="108151" y="127"/>
                  </a:lnTo>
                  <a:cubicBezTo>
                    <a:pt x="108182" y="127"/>
                    <a:pt x="108182" y="95"/>
                    <a:pt x="108182" y="64"/>
                  </a:cubicBezTo>
                  <a:cubicBezTo>
                    <a:pt x="108182" y="32"/>
                    <a:pt x="108182" y="0"/>
                    <a:pt x="108151" y="0"/>
                  </a:cubicBezTo>
                  <a:close/>
                  <a:moveTo>
                    <a:pt x="108942" y="0"/>
                  </a:moveTo>
                  <a:cubicBezTo>
                    <a:pt x="108911" y="0"/>
                    <a:pt x="108879" y="32"/>
                    <a:pt x="108879" y="64"/>
                  </a:cubicBezTo>
                  <a:cubicBezTo>
                    <a:pt x="108879" y="95"/>
                    <a:pt x="108879" y="127"/>
                    <a:pt x="108942" y="127"/>
                  </a:cubicBezTo>
                  <a:lnTo>
                    <a:pt x="110114" y="127"/>
                  </a:lnTo>
                  <a:cubicBezTo>
                    <a:pt x="110146" y="127"/>
                    <a:pt x="110177" y="95"/>
                    <a:pt x="110177" y="64"/>
                  </a:cubicBezTo>
                  <a:cubicBezTo>
                    <a:pt x="110177" y="32"/>
                    <a:pt x="110146" y="0"/>
                    <a:pt x="110114" y="0"/>
                  </a:cubicBezTo>
                  <a:close/>
                  <a:moveTo>
                    <a:pt x="110906" y="0"/>
                  </a:moveTo>
                  <a:cubicBezTo>
                    <a:pt x="110874" y="0"/>
                    <a:pt x="110842" y="32"/>
                    <a:pt x="110842" y="64"/>
                  </a:cubicBezTo>
                  <a:cubicBezTo>
                    <a:pt x="110842" y="95"/>
                    <a:pt x="110874" y="127"/>
                    <a:pt x="110906" y="127"/>
                  </a:cubicBezTo>
                  <a:lnTo>
                    <a:pt x="112109" y="127"/>
                  </a:lnTo>
                  <a:cubicBezTo>
                    <a:pt x="112141" y="127"/>
                    <a:pt x="112141" y="95"/>
                    <a:pt x="112141" y="64"/>
                  </a:cubicBezTo>
                  <a:cubicBezTo>
                    <a:pt x="112141" y="32"/>
                    <a:pt x="112141" y="0"/>
                    <a:pt x="112109" y="0"/>
                  </a:cubicBezTo>
                  <a:close/>
                  <a:moveTo>
                    <a:pt x="112901" y="0"/>
                  </a:moveTo>
                  <a:cubicBezTo>
                    <a:pt x="112869" y="0"/>
                    <a:pt x="112838" y="32"/>
                    <a:pt x="112838" y="64"/>
                  </a:cubicBezTo>
                  <a:cubicBezTo>
                    <a:pt x="112838" y="95"/>
                    <a:pt x="112838" y="127"/>
                    <a:pt x="112901" y="127"/>
                  </a:cubicBezTo>
                  <a:lnTo>
                    <a:pt x="114073" y="127"/>
                  </a:lnTo>
                  <a:cubicBezTo>
                    <a:pt x="114104" y="127"/>
                    <a:pt x="114136" y="95"/>
                    <a:pt x="114136" y="64"/>
                  </a:cubicBezTo>
                  <a:cubicBezTo>
                    <a:pt x="114136" y="32"/>
                    <a:pt x="114104" y="0"/>
                    <a:pt x="114073" y="0"/>
                  </a:cubicBezTo>
                  <a:close/>
                  <a:moveTo>
                    <a:pt x="114864" y="0"/>
                  </a:moveTo>
                  <a:cubicBezTo>
                    <a:pt x="114833" y="0"/>
                    <a:pt x="114801" y="32"/>
                    <a:pt x="114801" y="64"/>
                  </a:cubicBezTo>
                  <a:cubicBezTo>
                    <a:pt x="114801" y="95"/>
                    <a:pt x="114833" y="127"/>
                    <a:pt x="114864" y="127"/>
                  </a:cubicBezTo>
                  <a:lnTo>
                    <a:pt x="116068" y="127"/>
                  </a:lnTo>
                  <a:cubicBezTo>
                    <a:pt x="116099" y="127"/>
                    <a:pt x="116099" y="95"/>
                    <a:pt x="116099" y="64"/>
                  </a:cubicBezTo>
                  <a:cubicBezTo>
                    <a:pt x="116099" y="32"/>
                    <a:pt x="116099" y="0"/>
                    <a:pt x="116068" y="0"/>
                  </a:cubicBezTo>
                  <a:close/>
                  <a:moveTo>
                    <a:pt x="116860" y="0"/>
                  </a:moveTo>
                  <a:cubicBezTo>
                    <a:pt x="116828" y="0"/>
                    <a:pt x="116796" y="32"/>
                    <a:pt x="116796" y="64"/>
                  </a:cubicBezTo>
                  <a:cubicBezTo>
                    <a:pt x="116796" y="95"/>
                    <a:pt x="116796" y="127"/>
                    <a:pt x="116860" y="127"/>
                  </a:cubicBezTo>
                  <a:lnTo>
                    <a:pt x="118031" y="127"/>
                  </a:lnTo>
                  <a:cubicBezTo>
                    <a:pt x="118063" y="127"/>
                    <a:pt x="118095" y="95"/>
                    <a:pt x="118095" y="64"/>
                  </a:cubicBezTo>
                  <a:cubicBezTo>
                    <a:pt x="118095" y="32"/>
                    <a:pt x="118063" y="0"/>
                    <a:pt x="118031" y="0"/>
                  </a:cubicBezTo>
                  <a:close/>
                  <a:moveTo>
                    <a:pt x="118823" y="0"/>
                  </a:moveTo>
                  <a:cubicBezTo>
                    <a:pt x="118791" y="0"/>
                    <a:pt x="118760" y="32"/>
                    <a:pt x="118760" y="64"/>
                  </a:cubicBezTo>
                  <a:cubicBezTo>
                    <a:pt x="118760" y="95"/>
                    <a:pt x="118791" y="127"/>
                    <a:pt x="118823" y="127"/>
                  </a:cubicBezTo>
                  <a:lnTo>
                    <a:pt x="120026" y="127"/>
                  </a:lnTo>
                  <a:cubicBezTo>
                    <a:pt x="120058" y="127"/>
                    <a:pt x="120058" y="95"/>
                    <a:pt x="120058" y="64"/>
                  </a:cubicBezTo>
                  <a:cubicBezTo>
                    <a:pt x="120058" y="32"/>
                    <a:pt x="120058" y="0"/>
                    <a:pt x="120026" y="0"/>
                  </a:cubicBezTo>
                  <a:close/>
                  <a:moveTo>
                    <a:pt x="120818" y="0"/>
                  </a:moveTo>
                  <a:cubicBezTo>
                    <a:pt x="120786" y="0"/>
                    <a:pt x="120755" y="32"/>
                    <a:pt x="120755" y="64"/>
                  </a:cubicBezTo>
                  <a:cubicBezTo>
                    <a:pt x="120755" y="95"/>
                    <a:pt x="120786" y="127"/>
                    <a:pt x="120818" y="127"/>
                  </a:cubicBezTo>
                  <a:lnTo>
                    <a:pt x="121990" y="127"/>
                  </a:lnTo>
                  <a:cubicBezTo>
                    <a:pt x="122022" y="127"/>
                    <a:pt x="122053" y="95"/>
                    <a:pt x="122053" y="64"/>
                  </a:cubicBezTo>
                  <a:cubicBezTo>
                    <a:pt x="122053" y="32"/>
                    <a:pt x="122022" y="0"/>
                    <a:pt x="121990" y="0"/>
                  </a:cubicBezTo>
                  <a:close/>
                  <a:moveTo>
                    <a:pt x="122782" y="0"/>
                  </a:moveTo>
                  <a:cubicBezTo>
                    <a:pt x="122750" y="0"/>
                    <a:pt x="122718" y="32"/>
                    <a:pt x="122718" y="64"/>
                  </a:cubicBezTo>
                  <a:cubicBezTo>
                    <a:pt x="122718" y="95"/>
                    <a:pt x="122750" y="127"/>
                    <a:pt x="122782" y="127"/>
                  </a:cubicBezTo>
                  <a:lnTo>
                    <a:pt x="123985" y="127"/>
                  </a:lnTo>
                  <a:cubicBezTo>
                    <a:pt x="124017" y="127"/>
                    <a:pt x="124017" y="95"/>
                    <a:pt x="124017" y="64"/>
                  </a:cubicBezTo>
                  <a:cubicBezTo>
                    <a:pt x="124017" y="32"/>
                    <a:pt x="124017" y="0"/>
                    <a:pt x="123985" y="0"/>
                  </a:cubicBezTo>
                  <a:close/>
                  <a:moveTo>
                    <a:pt x="124777" y="0"/>
                  </a:moveTo>
                  <a:cubicBezTo>
                    <a:pt x="124745" y="0"/>
                    <a:pt x="124713" y="32"/>
                    <a:pt x="124713" y="64"/>
                  </a:cubicBezTo>
                  <a:cubicBezTo>
                    <a:pt x="124713" y="95"/>
                    <a:pt x="124745" y="127"/>
                    <a:pt x="124777" y="127"/>
                  </a:cubicBezTo>
                  <a:lnTo>
                    <a:pt x="125949" y="127"/>
                  </a:lnTo>
                  <a:cubicBezTo>
                    <a:pt x="125980" y="127"/>
                    <a:pt x="126012" y="95"/>
                    <a:pt x="126012" y="64"/>
                  </a:cubicBezTo>
                  <a:cubicBezTo>
                    <a:pt x="126012" y="32"/>
                    <a:pt x="125980" y="0"/>
                    <a:pt x="125949" y="0"/>
                  </a:cubicBezTo>
                  <a:close/>
                  <a:moveTo>
                    <a:pt x="126740" y="0"/>
                  </a:moveTo>
                  <a:cubicBezTo>
                    <a:pt x="126709" y="0"/>
                    <a:pt x="126677" y="32"/>
                    <a:pt x="126677" y="64"/>
                  </a:cubicBezTo>
                  <a:cubicBezTo>
                    <a:pt x="126677" y="95"/>
                    <a:pt x="126709" y="127"/>
                    <a:pt x="126740" y="127"/>
                  </a:cubicBezTo>
                  <a:lnTo>
                    <a:pt x="127944" y="127"/>
                  </a:lnTo>
                  <a:cubicBezTo>
                    <a:pt x="127975" y="127"/>
                    <a:pt x="127975" y="95"/>
                    <a:pt x="127975" y="64"/>
                  </a:cubicBezTo>
                  <a:cubicBezTo>
                    <a:pt x="127975" y="32"/>
                    <a:pt x="127975" y="0"/>
                    <a:pt x="127944" y="0"/>
                  </a:cubicBezTo>
                  <a:close/>
                  <a:moveTo>
                    <a:pt x="128735" y="0"/>
                  </a:moveTo>
                  <a:cubicBezTo>
                    <a:pt x="128704" y="0"/>
                    <a:pt x="128672" y="32"/>
                    <a:pt x="128672" y="64"/>
                  </a:cubicBezTo>
                  <a:cubicBezTo>
                    <a:pt x="128672" y="95"/>
                    <a:pt x="128704" y="127"/>
                    <a:pt x="128735" y="127"/>
                  </a:cubicBezTo>
                  <a:lnTo>
                    <a:pt x="129907" y="127"/>
                  </a:lnTo>
                  <a:cubicBezTo>
                    <a:pt x="129939" y="127"/>
                    <a:pt x="129971" y="95"/>
                    <a:pt x="129971" y="64"/>
                  </a:cubicBezTo>
                  <a:cubicBezTo>
                    <a:pt x="129971" y="32"/>
                    <a:pt x="129939" y="0"/>
                    <a:pt x="129907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60" name="Google Shape;160;p18"/>
            <p:cNvSpPr txBox="1"/>
            <p:nvPr/>
          </p:nvSpPr>
          <p:spPr>
            <a:xfrm>
              <a:off x="1252697" y="1391952"/>
              <a:ext cx="21291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FFFFFF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1.</a:t>
              </a:r>
              <a:endParaRPr sz="1000" dirty="0">
                <a:solidFill>
                  <a:srgbClr val="FFFFFF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61" name="Google Shape;161;p18"/>
            <p:cNvSpPr txBox="1"/>
            <p:nvPr/>
          </p:nvSpPr>
          <p:spPr>
            <a:xfrm>
              <a:off x="1252697" y="1665838"/>
              <a:ext cx="21291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1252697" y="2256252"/>
              <a:ext cx="21291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FFFFFF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2.</a:t>
              </a:r>
              <a:endParaRPr sz="1000" dirty="0">
                <a:solidFill>
                  <a:srgbClr val="FFFFFF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1252697" y="2530139"/>
              <a:ext cx="21291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1252697" y="3120517"/>
              <a:ext cx="21291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FFFFFF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3.</a:t>
              </a:r>
              <a:endParaRPr sz="1000" dirty="0">
                <a:solidFill>
                  <a:srgbClr val="FFFFFF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65" name="Google Shape;165;p18"/>
            <p:cNvSpPr txBox="1"/>
            <p:nvPr/>
          </p:nvSpPr>
          <p:spPr>
            <a:xfrm>
              <a:off x="1252697" y="3394403"/>
              <a:ext cx="21291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" name="Google Shape;166;p18"/>
            <p:cNvSpPr txBox="1"/>
            <p:nvPr/>
          </p:nvSpPr>
          <p:spPr>
            <a:xfrm>
              <a:off x="1252697" y="3984757"/>
              <a:ext cx="21291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FFFFFF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4.</a:t>
              </a:r>
              <a:endParaRPr sz="1000" dirty="0">
                <a:solidFill>
                  <a:srgbClr val="FFFFFF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67" name="Google Shape;167;p18"/>
            <p:cNvSpPr txBox="1"/>
            <p:nvPr/>
          </p:nvSpPr>
          <p:spPr>
            <a:xfrm>
              <a:off x="1252697" y="4258643"/>
              <a:ext cx="21291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4005200" y="1250275"/>
              <a:ext cx="4485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" name="Google Shape;169;p18"/>
            <p:cNvSpPr txBox="1"/>
            <p:nvPr/>
          </p:nvSpPr>
          <p:spPr>
            <a:xfrm>
              <a:off x="4005200" y="1617916"/>
              <a:ext cx="4485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18"/>
            <p:cNvSpPr txBox="1"/>
            <p:nvPr/>
          </p:nvSpPr>
          <p:spPr>
            <a:xfrm>
              <a:off x="4005200" y="1985557"/>
              <a:ext cx="4485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4005200" y="2353198"/>
              <a:ext cx="4485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4005200" y="2720839"/>
              <a:ext cx="4485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18"/>
            <p:cNvSpPr txBox="1"/>
            <p:nvPr/>
          </p:nvSpPr>
          <p:spPr>
            <a:xfrm>
              <a:off x="4005200" y="3088480"/>
              <a:ext cx="4485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4005200" y="3456121"/>
              <a:ext cx="4485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18"/>
            <p:cNvSpPr txBox="1"/>
            <p:nvPr/>
          </p:nvSpPr>
          <p:spPr>
            <a:xfrm>
              <a:off x="4005200" y="3823762"/>
              <a:ext cx="4485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4005200" y="4191403"/>
              <a:ext cx="4485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18"/>
            <p:cNvSpPr txBox="1"/>
            <p:nvPr/>
          </p:nvSpPr>
          <p:spPr>
            <a:xfrm>
              <a:off x="4005200" y="4559044"/>
              <a:ext cx="4485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8" name="Google Shape;178;p18"/>
            <p:cNvGrpSpPr/>
            <p:nvPr/>
          </p:nvGrpSpPr>
          <p:grpSpPr>
            <a:xfrm>
              <a:off x="699779" y="2408993"/>
              <a:ext cx="367261" cy="367261"/>
              <a:chOff x="-65145700" y="3727425"/>
              <a:chExt cx="317425" cy="317425"/>
            </a:xfrm>
          </p:grpSpPr>
          <p:sp>
            <p:nvSpPr>
              <p:cNvPr id="179" name="Google Shape;179;p18"/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sp>
          <p:nvSpPr>
            <p:cNvPr id="181" name="Google Shape;181;p18"/>
            <p:cNvSpPr/>
            <p:nvPr/>
          </p:nvSpPr>
          <p:spPr>
            <a:xfrm>
              <a:off x="698879" y="4115151"/>
              <a:ext cx="369083" cy="369112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6427" y="3592"/>
                  </a:moveTo>
                  <a:cubicBezTo>
                    <a:pt x="7939" y="3592"/>
                    <a:pt x="9168" y="4821"/>
                    <a:pt x="9168" y="6365"/>
                  </a:cubicBezTo>
                  <a:cubicBezTo>
                    <a:pt x="9168" y="7846"/>
                    <a:pt x="7908" y="9106"/>
                    <a:pt x="6427" y="9106"/>
                  </a:cubicBezTo>
                  <a:cubicBezTo>
                    <a:pt x="4883" y="9106"/>
                    <a:pt x="3655" y="7877"/>
                    <a:pt x="3655" y="6365"/>
                  </a:cubicBezTo>
                  <a:cubicBezTo>
                    <a:pt x="3655" y="4821"/>
                    <a:pt x="4883" y="3592"/>
                    <a:pt x="6427" y="3592"/>
                  </a:cubicBez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52"/>
                  </a:cubicBezTo>
                  <a:lnTo>
                    <a:pt x="5009" y="1576"/>
                  </a:lnTo>
                  <a:cubicBezTo>
                    <a:pt x="4631" y="1702"/>
                    <a:pt x="4285" y="1828"/>
                    <a:pt x="3970" y="2017"/>
                  </a:cubicBezTo>
                  <a:lnTo>
                    <a:pt x="3466" y="1513"/>
                  </a:lnTo>
                  <a:cubicBezTo>
                    <a:pt x="3308" y="1356"/>
                    <a:pt x="3088" y="1277"/>
                    <a:pt x="2867" y="1277"/>
                  </a:cubicBezTo>
                  <a:cubicBezTo>
                    <a:pt x="2647" y="1277"/>
                    <a:pt x="2426" y="1356"/>
                    <a:pt x="2269" y="1513"/>
                  </a:cubicBezTo>
                  <a:lnTo>
                    <a:pt x="1481" y="2301"/>
                  </a:lnTo>
                  <a:cubicBezTo>
                    <a:pt x="1166" y="2616"/>
                    <a:pt x="1166" y="3151"/>
                    <a:pt x="1481" y="3466"/>
                  </a:cubicBezTo>
                  <a:lnTo>
                    <a:pt x="2017" y="4002"/>
                  </a:lnTo>
                  <a:cubicBezTo>
                    <a:pt x="1796" y="4317"/>
                    <a:pt x="1701" y="4664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7"/>
                    <a:pt x="0" y="5829"/>
                  </a:cubicBezTo>
                  <a:lnTo>
                    <a:pt x="0" y="6932"/>
                  </a:lnTo>
                  <a:cubicBezTo>
                    <a:pt x="0" y="7405"/>
                    <a:pt x="347" y="7783"/>
                    <a:pt x="819" y="7783"/>
                  </a:cubicBezTo>
                  <a:lnTo>
                    <a:pt x="1575" y="7783"/>
                  </a:lnTo>
                  <a:cubicBezTo>
                    <a:pt x="1701" y="8129"/>
                    <a:pt x="1796" y="8476"/>
                    <a:pt x="2017" y="8791"/>
                  </a:cubicBezTo>
                  <a:lnTo>
                    <a:pt x="1481" y="9295"/>
                  </a:lnTo>
                  <a:cubicBezTo>
                    <a:pt x="1166" y="9610"/>
                    <a:pt x="1166" y="10177"/>
                    <a:pt x="1481" y="10492"/>
                  </a:cubicBezTo>
                  <a:lnTo>
                    <a:pt x="2269" y="11280"/>
                  </a:lnTo>
                  <a:cubicBezTo>
                    <a:pt x="2426" y="11437"/>
                    <a:pt x="2647" y="11516"/>
                    <a:pt x="2867" y="11516"/>
                  </a:cubicBezTo>
                  <a:cubicBezTo>
                    <a:pt x="3088" y="11516"/>
                    <a:pt x="3308" y="11437"/>
                    <a:pt x="3466" y="11280"/>
                  </a:cubicBezTo>
                  <a:lnTo>
                    <a:pt x="3970" y="10776"/>
                  </a:lnTo>
                  <a:cubicBezTo>
                    <a:pt x="4285" y="10965"/>
                    <a:pt x="4631" y="11091"/>
                    <a:pt x="5009" y="11185"/>
                  </a:cubicBezTo>
                  <a:lnTo>
                    <a:pt x="5009" y="11941"/>
                  </a:lnTo>
                  <a:cubicBezTo>
                    <a:pt x="5009" y="12414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414"/>
                    <a:pt x="7750" y="11941"/>
                  </a:cubicBezTo>
                  <a:lnTo>
                    <a:pt x="7750" y="11185"/>
                  </a:lnTo>
                  <a:cubicBezTo>
                    <a:pt x="8097" y="11091"/>
                    <a:pt x="8475" y="10965"/>
                    <a:pt x="8790" y="10776"/>
                  </a:cubicBezTo>
                  <a:lnTo>
                    <a:pt x="9294" y="11280"/>
                  </a:lnTo>
                  <a:cubicBezTo>
                    <a:pt x="9452" y="11437"/>
                    <a:pt x="9664" y="11516"/>
                    <a:pt x="9877" y="11516"/>
                  </a:cubicBezTo>
                  <a:cubicBezTo>
                    <a:pt x="10090" y="11516"/>
                    <a:pt x="10302" y="11437"/>
                    <a:pt x="10460" y="11280"/>
                  </a:cubicBezTo>
                  <a:lnTo>
                    <a:pt x="11247" y="10492"/>
                  </a:lnTo>
                  <a:cubicBezTo>
                    <a:pt x="11563" y="10177"/>
                    <a:pt x="11563" y="9610"/>
                    <a:pt x="11247" y="9295"/>
                  </a:cubicBezTo>
                  <a:lnTo>
                    <a:pt x="10743" y="8791"/>
                  </a:lnTo>
                  <a:cubicBezTo>
                    <a:pt x="10932" y="8476"/>
                    <a:pt x="11058" y="8129"/>
                    <a:pt x="11184" y="7783"/>
                  </a:cubicBezTo>
                  <a:lnTo>
                    <a:pt x="11941" y="7783"/>
                  </a:lnTo>
                  <a:cubicBezTo>
                    <a:pt x="12413" y="7783"/>
                    <a:pt x="12760" y="7405"/>
                    <a:pt x="12760" y="6932"/>
                  </a:cubicBezTo>
                  <a:lnTo>
                    <a:pt x="12760" y="5829"/>
                  </a:lnTo>
                  <a:cubicBezTo>
                    <a:pt x="12760" y="5325"/>
                    <a:pt x="12350" y="4979"/>
                    <a:pt x="11941" y="4979"/>
                  </a:cubicBezTo>
                  <a:lnTo>
                    <a:pt x="11184" y="4979"/>
                  </a:lnTo>
                  <a:cubicBezTo>
                    <a:pt x="11058" y="4632"/>
                    <a:pt x="10932" y="4254"/>
                    <a:pt x="10743" y="3939"/>
                  </a:cubicBezTo>
                  <a:lnTo>
                    <a:pt x="11247" y="3435"/>
                  </a:lnTo>
                  <a:cubicBezTo>
                    <a:pt x="11563" y="3120"/>
                    <a:pt x="11563" y="2553"/>
                    <a:pt x="11247" y="2238"/>
                  </a:cubicBezTo>
                  <a:lnTo>
                    <a:pt x="10460" y="1450"/>
                  </a:lnTo>
                  <a:cubicBezTo>
                    <a:pt x="10302" y="1293"/>
                    <a:pt x="10090" y="1214"/>
                    <a:pt x="9877" y="1214"/>
                  </a:cubicBezTo>
                  <a:cubicBezTo>
                    <a:pt x="9664" y="1214"/>
                    <a:pt x="9452" y="1293"/>
                    <a:pt x="9294" y="1450"/>
                  </a:cubicBezTo>
                  <a:lnTo>
                    <a:pt x="8790" y="1986"/>
                  </a:lnTo>
                  <a:cubicBezTo>
                    <a:pt x="8475" y="1765"/>
                    <a:pt x="8097" y="1671"/>
                    <a:pt x="7750" y="1545"/>
                  </a:cubicBezTo>
                  <a:lnTo>
                    <a:pt x="7750" y="852"/>
                  </a:lnTo>
                  <a:cubicBezTo>
                    <a:pt x="7750" y="379"/>
                    <a:pt x="7404" y="1"/>
                    <a:pt x="6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grpSp>
          <p:nvGrpSpPr>
            <p:cNvPr id="182" name="Google Shape;182;p18"/>
            <p:cNvGrpSpPr/>
            <p:nvPr/>
          </p:nvGrpSpPr>
          <p:grpSpPr>
            <a:xfrm>
              <a:off x="700227" y="3277326"/>
              <a:ext cx="366364" cy="359075"/>
              <a:chOff x="-60988625" y="3740800"/>
              <a:chExt cx="316650" cy="310350"/>
            </a:xfrm>
          </p:grpSpPr>
          <p:sp>
            <p:nvSpPr>
              <p:cNvPr id="183" name="Google Shape;183;p18"/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184" name="Google Shape;184;p18"/>
              <p:cNvSpPr/>
              <p:nvPr/>
            </p:nvSpPr>
            <p:spPr>
              <a:xfrm>
                <a:off x="-60742100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185" name="Google Shape;185;p18"/>
              <p:cNvSpPr/>
              <p:nvPr/>
            </p:nvSpPr>
            <p:spPr>
              <a:xfrm>
                <a:off x="-60740525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186" name="Google Shape;186;p18"/>
            <p:cNvGrpSpPr/>
            <p:nvPr/>
          </p:nvGrpSpPr>
          <p:grpSpPr>
            <a:xfrm>
              <a:off x="699314" y="1550649"/>
              <a:ext cx="368186" cy="364224"/>
              <a:chOff x="-64406125" y="3362225"/>
              <a:chExt cx="318225" cy="314800"/>
            </a:xfrm>
          </p:grpSpPr>
          <p:sp>
            <p:nvSpPr>
              <p:cNvPr id="187" name="Google Shape;187;p18"/>
              <p:cNvSpPr/>
              <p:nvPr/>
            </p:nvSpPr>
            <p:spPr>
              <a:xfrm>
                <a:off x="-64332100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>
                <a:off x="-64406125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sp>
          <p:nvSpPr>
            <p:cNvPr id="189" name="Google Shape;189;p18"/>
            <p:cNvSpPr/>
            <p:nvPr/>
          </p:nvSpPr>
          <p:spPr>
            <a:xfrm rot="-5400000">
              <a:off x="4228400" y="2734125"/>
              <a:ext cx="1727700" cy="7224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4939275" y="2732225"/>
              <a:ext cx="2454600" cy="72240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91" name="Google Shape;191;p18"/>
            <p:cNvSpPr/>
            <p:nvPr/>
          </p:nvSpPr>
          <p:spPr>
            <a:xfrm rot="-5400000">
              <a:off x="6711550" y="2322350"/>
              <a:ext cx="1067700" cy="722400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92" name="Google Shape;192;p18"/>
            <p:cNvSpPr/>
            <p:nvPr/>
          </p:nvSpPr>
          <p:spPr>
            <a:xfrm rot="-5400000">
              <a:off x="7603350" y="3232375"/>
              <a:ext cx="1423800" cy="7224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EF40F6-8814-4E15-8CD7-5DCE3328E08A}"/>
              </a:ext>
            </a:extLst>
          </p:cNvPr>
          <p:cNvGrpSpPr/>
          <p:nvPr/>
        </p:nvGrpSpPr>
        <p:grpSpPr>
          <a:xfrm>
            <a:off x="1632519" y="1765979"/>
            <a:ext cx="5878962" cy="4249490"/>
            <a:chOff x="961588" y="1536571"/>
            <a:chExt cx="7162800" cy="5023350"/>
          </a:xfrm>
        </p:grpSpPr>
        <p:grpSp>
          <p:nvGrpSpPr>
            <p:cNvPr id="198" name="Google Shape;198;p19"/>
            <p:cNvGrpSpPr/>
            <p:nvPr/>
          </p:nvGrpSpPr>
          <p:grpSpPr>
            <a:xfrm>
              <a:off x="6085888" y="1952024"/>
              <a:ext cx="2038500" cy="1016598"/>
              <a:chOff x="6368238" y="3321874"/>
              <a:chExt cx="2038500" cy="1016598"/>
            </a:xfrm>
          </p:grpSpPr>
          <p:sp>
            <p:nvSpPr>
              <p:cNvPr id="199" name="Google Shape;199;p19"/>
              <p:cNvSpPr txBox="1"/>
              <p:nvPr/>
            </p:nvSpPr>
            <p:spPr>
              <a:xfrm>
                <a:off x="6368238" y="3321874"/>
                <a:ext cx="2038500" cy="36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endParaRPr>
              </a:p>
            </p:txBody>
          </p:sp>
          <p:sp>
            <p:nvSpPr>
              <p:cNvPr id="200" name="Google Shape;200;p19"/>
              <p:cNvSpPr txBox="1"/>
              <p:nvPr/>
            </p:nvSpPr>
            <p:spPr>
              <a:xfrm>
                <a:off x="6368238" y="3667673"/>
                <a:ext cx="2038500" cy="67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Roboto"/>
                    <a:ea typeface="Roboto"/>
                    <a:cs typeface="Roboto"/>
                    <a:sym typeface="Roboto"/>
                  </a:rPr>
                  <a:t>Item 2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1" name="Google Shape;201;p19"/>
            <p:cNvGrpSpPr/>
            <p:nvPr/>
          </p:nvGrpSpPr>
          <p:grpSpPr>
            <a:xfrm>
              <a:off x="961588" y="1952024"/>
              <a:ext cx="2038500" cy="1016599"/>
              <a:chOff x="737138" y="3321874"/>
              <a:chExt cx="2038500" cy="1016599"/>
            </a:xfrm>
          </p:grpSpPr>
          <p:sp>
            <p:nvSpPr>
              <p:cNvPr id="202" name="Google Shape;202;p19"/>
              <p:cNvSpPr txBox="1"/>
              <p:nvPr/>
            </p:nvSpPr>
            <p:spPr>
              <a:xfrm>
                <a:off x="737138" y="3321874"/>
                <a:ext cx="2038500" cy="36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endParaRPr>
              </a:p>
            </p:txBody>
          </p:sp>
          <p:sp>
            <p:nvSpPr>
              <p:cNvPr id="203" name="Google Shape;203;p19"/>
              <p:cNvSpPr txBox="1"/>
              <p:nvPr/>
            </p:nvSpPr>
            <p:spPr>
              <a:xfrm>
                <a:off x="737138" y="3667673"/>
                <a:ext cx="2038500" cy="67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1</a:t>
                </a:r>
                <a:endParaRPr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04" name="Google Shape;204;p19"/>
            <p:cNvSpPr/>
            <p:nvPr/>
          </p:nvSpPr>
          <p:spPr>
            <a:xfrm flipH="1">
              <a:off x="2442547" y="2359021"/>
              <a:ext cx="4200900" cy="4200900"/>
            </a:xfrm>
            <a:prstGeom prst="blockArc">
              <a:avLst>
                <a:gd name="adj1" fmla="val 10810477"/>
                <a:gd name="adj2" fmla="val 16196995"/>
                <a:gd name="adj3" fmla="val 2829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205" name="Google Shape;205;p19"/>
            <p:cNvGrpSpPr/>
            <p:nvPr/>
          </p:nvGrpSpPr>
          <p:grpSpPr>
            <a:xfrm>
              <a:off x="7692829" y="1536571"/>
              <a:ext cx="339253" cy="339253"/>
              <a:chOff x="5049725" y="3806450"/>
              <a:chExt cx="481825" cy="481825"/>
            </a:xfrm>
          </p:grpSpPr>
          <p:sp>
            <p:nvSpPr>
              <p:cNvPr id="206" name="Google Shape;206;p19"/>
              <p:cNvSpPr/>
              <p:nvPr/>
            </p:nvSpPr>
            <p:spPr>
              <a:xfrm>
                <a:off x="5361150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07" name="Google Shape;207;p19"/>
              <p:cNvSpPr/>
              <p:nvPr/>
            </p:nvSpPr>
            <p:spPr>
              <a:xfrm>
                <a:off x="5191775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08" name="Google Shape;208;p19"/>
              <p:cNvSpPr/>
              <p:nvPr/>
            </p:nvSpPr>
            <p:spPr>
              <a:xfrm>
                <a:off x="5049725" y="380645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0" y="8901"/>
                      <a:pt x="6686" y="9073"/>
                      <a:pt x="6246" y="9073"/>
                    </a:cubicBezTo>
                    <a:cubicBezTo>
                      <a:pt x="6028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3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0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9636" y="10196"/>
                    </a:moveTo>
                    <a:cubicBezTo>
                      <a:pt x="11955" y="10196"/>
                      <a:pt x="13981" y="11765"/>
                      <a:pt x="14557" y="14012"/>
                    </a:cubicBezTo>
                    <a:cubicBezTo>
                      <a:pt x="14635" y="14316"/>
                      <a:pt x="14454" y="14623"/>
                      <a:pt x="14153" y="14701"/>
                    </a:cubicBezTo>
                    <a:cubicBezTo>
                      <a:pt x="14107" y="14713"/>
                      <a:pt x="14060" y="14718"/>
                      <a:pt x="14014" y="14718"/>
                    </a:cubicBezTo>
                    <a:cubicBezTo>
                      <a:pt x="13760" y="14718"/>
                      <a:pt x="13530" y="14550"/>
                      <a:pt x="13464" y="14295"/>
                    </a:cubicBezTo>
                    <a:cubicBezTo>
                      <a:pt x="13015" y="12548"/>
                      <a:pt x="11440" y="11326"/>
                      <a:pt x="9636" y="11326"/>
                    </a:cubicBezTo>
                    <a:cubicBezTo>
                      <a:pt x="7833" y="11326"/>
                      <a:pt x="6258" y="12548"/>
                      <a:pt x="5809" y="14295"/>
                    </a:cubicBezTo>
                    <a:cubicBezTo>
                      <a:pt x="5743" y="14550"/>
                      <a:pt x="5512" y="14718"/>
                      <a:pt x="5260" y="14718"/>
                    </a:cubicBezTo>
                    <a:cubicBezTo>
                      <a:pt x="5215" y="14718"/>
                      <a:pt x="5169" y="14713"/>
                      <a:pt x="5122" y="14701"/>
                    </a:cubicBezTo>
                    <a:cubicBezTo>
                      <a:pt x="4818" y="14623"/>
                      <a:pt x="4638" y="14316"/>
                      <a:pt x="4716" y="14012"/>
                    </a:cubicBezTo>
                    <a:cubicBezTo>
                      <a:pt x="5291" y="11765"/>
                      <a:pt x="7318" y="10196"/>
                      <a:pt x="9636" y="10196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27" y="0"/>
                      <a:pt x="96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209" name="Google Shape;209;p19"/>
            <p:cNvGrpSpPr/>
            <p:nvPr/>
          </p:nvGrpSpPr>
          <p:grpSpPr>
            <a:xfrm>
              <a:off x="1074783" y="1536571"/>
              <a:ext cx="339253" cy="339253"/>
              <a:chOff x="5651375" y="3806450"/>
              <a:chExt cx="481825" cy="481825"/>
            </a:xfrm>
          </p:grpSpPr>
          <p:sp>
            <p:nvSpPr>
              <p:cNvPr id="210" name="Google Shape;210;p19"/>
              <p:cNvSpPr/>
              <p:nvPr/>
            </p:nvSpPr>
            <p:spPr>
              <a:xfrm>
                <a:off x="5793425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>
                <a:off x="5794475" y="4089725"/>
                <a:ext cx="1956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3389" extrusionOk="0">
                    <a:moveTo>
                      <a:pt x="1" y="1"/>
                    </a:moveTo>
                    <a:cubicBezTo>
                      <a:pt x="284" y="1943"/>
                      <a:pt x="1949" y="3385"/>
                      <a:pt x="3912" y="3388"/>
                    </a:cubicBezTo>
                    <a:cubicBezTo>
                      <a:pt x="5875" y="3385"/>
                      <a:pt x="7541" y="1943"/>
                      <a:pt x="78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12" name="Google Shape;212;p19"/>
              <p:cNvSpPr/>
              <p:nvPr/>
            </p:nvSpPr>
            <p:spPr>
              <a:xfrm>
                <a:off x="5651375" y="380645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2" y="8901"/>
                      <a:pt x="6689" y="9073"/>
                      <a:pt x="6248" y="9073"/>
                    </a:cubicBezTo>
                    <a:cubicBezTo>
                      <a:pt x="6029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6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3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14153" y="10202"/>
                    </a:moveTo>
                    <a:cubicBezTo>
                      <a:pt x="14463" y="10202"/>
                      <a:pt x="14716" y="10452"/>
                      <a:pt x="14716" y="10766"/>
                    </a:cubicBezTo>
                    <a:cubicBezTo>
                      <a:pt x="14716" y="13566"/>
                      <a:pt x="12437" y="15849"/>
                      <a:pt x="9636" y="15849"/>
                    </a:cubicBezTo>
                    <a:cubicBezTo>
                      <a:pt x="6833" y="15849"/>
                      <a:pt x="4553" y="13566"/>
                      <a:pt x="4553" y="10766"/>
                    </a:cubicBezTo>
                    <a:cubicBezTo>
                      <a:pt x="4553" y="10452"/>
                      <a:pt x="4806" y="10202"/>
                      <a:pt x="5119" y="10202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30" y="0"/>
                      <a:pt x="9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>
                <a:off x="5962800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214" name="Google Shape;214;p19"/>
            <p:cNvSpPr/>
            <p:nvPr/>
          </p:nvSpPr>
          <p:spPr>
            <a:xfrm>
              <a:off x="2447277" y="2359021"/>
              <a:ext cx="4200900" cy="4200900"/>
            </a:xfrm>
            <a:prstGeom prst="blockArc">
              <a:avLst>
                <a:gd name="adj1" fmla="val 10810477"/>
                <a:gd name="adj2" fmla="val 17201148"/>
                <a:gd name="adj3" fmla="val 2832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15" name="Google Shape;215;p19"/>
            <p:cNvSpPr txBox="1"/>
            <p:nvPr/>
          </p:nvSpPr>
          <p:spPr>
            <a:xfrm>
              <a:off x="961594" y="3044825"/>
              <a:ext cx="10215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1"/>
                  </a:solidFill>
                  <a:latin typeface="Fira Sans Condensed ExtraBold"/>
                  <a:ea typeface="Fira Sans Condensed ExtraBold"/>
                  <a:cs typeface="Fira Sans Condensed ExtraBold"/>
                  <a:sym typeface="Fira Sans Condensed ExtraBold"/>
                </a:rPr>
                <a:t>1.</a:t>
              </a:r>
              <a:endParaRPr sz="1600" dirty="0">
                <a:solidFill>
                  <a:schemeClr val="accent1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  <p:sp>
          <p:nvSpPr>
            <p:cNvPr id="216" name="Google Shape;216;p19"/>
            <p:cNvSpPr txBox="1"/>
            <p:nvPr/>
          </p:nvSpPr>
          <p:spPr>
            <a:xfrm>
              <a:off x="7010569" y="3044825"/>
              <a:ext cx="10215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4"/>
                  </a:solidFill>
                  <a:latin typeface="Fira Sans Condensed ExtraBold"/>
                  <a:ea typeface="Fira Sans Condensed ExtraBold"/>
                  <a:cs typeface="Fira Sans Condensed ExtraBold"/>
                  <a:sym typeface="Fira Sans Condensed ExtraBold"/>
                </a:rPr>
                <a:t>2.</a:t>
              </a:r>
              <a:endParaRPr sz="1600" dirty="0">
                <a:solidFill>
                  <a:schemeClr val="accent4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77BE0-144D-4FCA-ACE7-57C6D8C20E03}"/>
              </a:ext>
            </a:extLst>
          </p:cNvPr>
          <p:cNvGrpSpPr/>
          <p:nvPr/>
        </p:nvGrpSpPr>
        <p:grpSpPr>
          <a:xfrm>
            <a:off x="1972301" y="1654297"/>
            <a:ext cx="5199398" cy="2784604"/>
            <a:chOff x="1571350" y="1408263"/>
            <a:chExt cx="6059700" cy="3323804"/>
          </a:xfrm>
        </p:grpSpPr>
        <p:sp>
          <p:nvSpPr>
            <p:cNvPr id="222" name="Google Shape;222;p20"/>
            <p:cNvSpPr/>
            <p:nvPr/>
          </p:nvSpPr>
          <p:spPr>
            <a:xfrm rot="-2700000">
              <a:off x="2159341" y="1418143"/>
              <a:ext cx="409839" cy="409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1676950" y="2105776"/>
              <a:ext cx="1374623" cy="380924"/>
            </a:xfrm>
            <a:custGeom>
              <a:avLst/>
              <a:gdLst/>
              <a:ahLst/>
              <a:cxnLst/>
              <a:rect l="l" t="t" r="r" b="b"/>
              <a:pathLst>
                <a:path w="9155" h="2086" extrusionOk="0">
                  <a:moveTo>
                    <a:pt x="0" y="1"/>
                  </a:moveTo>
                  <a:lnTo>
                    <a:pt x="0" y="2085"/>
                  </a:lnTo>
                  <a:lnTo>
                    <a:pt x="9155" y="2085"/>
                  </a:lnTo>
                  <a:lnTo>
                    <a:pt x="9155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1676938" y="2486548"/>
              <a:ext cx="1374646" cy="1360242"/>
            </a:xfrm>
            <a:custGeom>
              <a:avLst/>
              <a:gdLst/>
              <a:ahLst/>
              <a:cxnLst/>
              <a:rect l="l" t="t" r="r" b="b"/>
              <a:pathLst>
                <a:path w="9155" h="10943" extrusionOk="0">
                  <a:moveTo>
                    <a:pt x="0" y="0"/>
                  </a:moveTo>
                  <a:lnTo>
                    <a:pt x="0" y="9195"/>
                  </a:lnTo>
                  <a:lnTo>
                    <a:pt x="3617" y="9195"/>
                  </a:lnTo>
                  <a:lnTo>
                    <a:pt x="4639" y="10943"/>
                  </a:lnTo>
                  <a:lnTo>
                    <a:pt x="5620" y="9195"/>
                  </a:lnTo>
                  <a:lnTo>
                    <a:pt x="9155" y="9195"/>
                  </a:lnTo>
                  <a:lnTo>
                    <a:pt x="915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" name="Google Shape;225;p20"/>
            <p:cNvSpPr txBox="1"/>
            <p:nvPr/>
          </p:nvSpPr>
          <p:spPr>
            <a:xfrm>
              <a:off x="1857563" y="2169338"/>
              <a:ext cx="1013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" name="Google Shape;226;p20"/>
            <p:cNvSpPr txBox="1"/>
            <p:nvPr/>
          </p:nvSpPr>
          <p:spPr>
            <a:xfrm>
              <a:off x="1666775" y="2614503"/>
              <a:ext cx="1395000" cy="8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20"/>
            <p:cNvSpPr txBox="1"/>
            <p:nvPr/>
          </p:nvSpPr>
          <p:spPr>
            <a:xfrm>
              <a:off x="1628700" y="4302467"/>
              <a:ext cx="1488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1.</a:t>
              </a:r>
              <a:endParaRPr sz="1100" dirty="0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sp>
          <p:nvSpPr>
            <p:cNvPr id="228" name="Google Shape;228;p20"/>
            <p:cNvSpPr txBox="1"/>
            <p:nvPr/>
          </p:nvSpPr>
          <p:spPr>
            <a:xfrm>
              <a:off x="3827850" y="4302467"/>
              <a:ext cx="1488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2.</a:t>
              </a:r>
              <a:endParaRPr sz="1100" dirty="0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sp>
          <p:nvSpPr>
            <p:cNvPr id="229" name="Google Shape;229;p20"/>
            <p:cNvSpPr txBox="1"/>
            <p:nvPr/>
          </p:nvSpPr>
          <p:spPr>
            <a:xfrm>
              <a:off x="6027000" y="4302467"/>
              <a:ext cx="1488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3.</a:t>
              </a:r>
              <a:endParaRPr sz="1100" dirty="0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cxnSp>
          <p:nvCxnSpPr>
            <p:cNvPr id="230" name="Google Shape;230;p20"/>
            <p:cNvCxnSpPr/>
            <p:nvPr/>
          </p:nvCxnSpPr>
          <p:spPr>
            <a:xfrm>
              <a:off x="1571350" y="4174700"/>
              <a:ext cx="6059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1" name="Google Shape;231;p20"/>
            <p:cNvSpPr/>
            <p:nvPr/>
          </p:nvSpPr>
          <p:spPr>
            <a:xfrm rot="-2700000">
              <a:off x="2274529" y="4084968"/>
              <a:ext cx="179464" cy="1794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2" name="Google Shape;232;p20"/>
            <p:cNvSpPr/>
            <p:nvPr/>
          </p:nvSpPr>
          <p:spPr>
            <a:xfrm rot="-2700000">
              <a:off x="4481438" y="4084968"/>
              <a:ext cx="179464" cy="1794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3" name="Google Shape;233;p20"/>
            <p:cNvSpPr/>
            <p:nvPr/>
          </p:nvSpPr>
          <p:spPr>
            <a:xfrm rot="-2700000">
              <a:off x="6673188" y="4084968"/>
              <a:ext cx="179464" cy="1794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4" name="Google Shape;234;p20"/>
            <p:cNvSpPr txBox="1"/>
            <p:nvPr/>
          </p:nvSpPr>
          <p:spPr>
            <a:xfrm>
              <a:off x="2059761" y="1408263"/>
              <a:ext cx="60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 rot="-2700000">
              <a:off x="4367066" y="1418143"/>
              <a:ext cx="409839" cy="4098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3884675" y="2105776"/>
              <a:ext cx="1374623" cy="380924"/>
            </a:xfrm>
            <a:custGeom>
              <a:avLst/>
              <a:gdLst/>
              <a:ahLst/>
              <a:cxnLst/>
              <a:rect l="l" t="t" r="r" b="b"/>
              <a:pathLst>
                <a:path w="9155" h="2086" extrusionOk="0">
                  <a:moveTo>
                    <a:pt x="0" y="1"/>
                  </a:moveTo>
                  <a:lnTo>
                    <a:pt x="0" y="2085"/>
                  </a:lnTo>
                  <a:lnTo>
                    <a:pt x="9155" y="2085"/>
                  </a:lnTo>
                  <a:lnTo>
                    <a:pt x="915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3884663" y="2486548"/>
              <a:ext cx="1374646" cy="1360242"/>
            </a:xfrm>
            <a:custGeom>
              <a:avLst/>
              <a:gdLst/>
              <a:ahLst/>
              <a:cxnLst/>
              <a:rect l="l" t="t" r="r" b="b"/>
              <a:pathLst>
                <a:path w="9155" h="10943" extrusionOk="0">
                  <a:moveTo>
                    <a:pt x="0" y="0"/>
                  </a:moveTo>
                  <a:lnTo>
                    <a:pt x="0" y="9195"/>
                  </a:lnTo>
                  <a:lnTo>
                    <a:pt x="3617" y="9195"/>
                  </a:lnTo>
                  <a:lnTo>
                    <a:pt x="4639" y="10943"/>
                  </a:lnTo>
                  <a:lnTo>
                    <a:pt x="5620" y="9195"/>
                  </a:lnTo>
                  <a:lnTo>
                    <a:pt x="9155" y="9195"/>
                  </a:lnTo>
                  <a:lnTo>
                    <a:pt x="915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" name="Google Shape;238;p20"/>
            <p:cNvSpPr txBox="1"/>
            <p:nvPr/>
          </p:nvSpPr>
          <p:spPr>
            <a:xfrm>
              <a:off x="4065288" y="2169338"/>
              <a:ext cx="1013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9" name="Google Shape;239;p20"/>
            <p:cNvSpPr txBox="1"/>
            <p:nvPr/>
          </p:nvSpPr>
          <p:spPr>
            <a:xfrm>
              <a:off x="3874500" y="2614503"/>
              <a:ext cx="1395000" cy="8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20"/>
            <p:cNvSpPr txBox="1"/>
            <p:nvPr/>
          </p:nvSpPr>
          <p:spPr>
            <a:xfrm>
              <a:off x="4267486" y="1408263"/>
              <a:ext cx="60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 rot="-2700000">
              <a:off x="6557991" y="1418143"/>
              <a:ext cx="409839" cy="4098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075600" y="2105776"/>
              <a:ext cx="1374623" cy="380924"/>
            </a:xfrm>
            <a:custGeom>
              <a:avLst/>
              <a:gdLst/>
              <a:ahLst/>
              <a:cxnLst/>
              <a:rect l="l" t="t" r="r" b="b"/>
              <a:pathLst>
                <a:path w="9155" h="2086" extrusionOk="0">
                  <a:moveTo>
                    <a:pt x="0" y="1"/>
                  </a:moveTo>
                  <a:lnTo>
                    <a:pt x="0" y="2085"/>
                  </a:lnTo>
                  <a:lnTo>
                    <a:pt x="9155" y="2085"/>
                  </a:lnTo>
                  <a:lnTo>
                    <a:pt x="915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6075588" y="2486548"/>
              <a:ext cx="1374646" cy="1360242"/>
            </a:xfrm>
            <a:custGeom>
              <a:avLst/>
              <a:gdLst/>
              <a:ahLst/>
              <a:cxnLst/>
              <a:rect l="l" t="t" r="r" b="b"/>
              <a:pathLst>
                <a:path w="9155" h="10943" extrusionOk="0">
                  <a:moveTo>
                    <a:pt x="0" y="0"/>
                  </a:moveTo>
                  <a:lnTo>
                    <a:pt x="0" y="9195"/>
                  </a:lnTo>
                  <a:lnTo>
                    <a:pt x="3617" y="9195"/>
                  </a:lnTo>
                  <a:lnTo>
                    <a:pt x="4639" y="10943"/>
                  </a:lnTo>
                  <a:lnTo>
                    <a:pt x="5620" y="9195"/>
                  </a:lnTo>
                  <a:lnTo>
                    <a:pt x="9155" y="9195"/>
                  </a:lnTo>
                  <a:lnTo>
                    <a:pt x="915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4" name="Google Shape;244;p20"/>
            <p:cNvSpPr txBox="1"/>
            <p:nvPr/>
          </p:nvSpPr>
          <p:spPr>
            <a:xfrm>
              <a:off x="6256213" y="2169338"/>
              <a:ext cx="1013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5" name="Google Shape;245;p20"/>
            <p:cNvSpPr txBox="1"/>
            <p:nvPr/>
          </p:nvSpPr>
          <p:spPr>
            <a:xfrm>
              <a:off x="6065425" y="2614503"/>
              <a:ext cx="1395000" cy="8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" name="Google Shape;246;p20"/>
            <p:cNvSpPr txBox="1"/>
            <p:nvPr/>
          </p:nvSpPr>
          <p:spPr>
            <a:xfrm>
              <a:off x="6458411" y="1408263"/>
              <a:ext cx="60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DC64E7-6103-4741-9E6F-D66EA2DFA50E}"/>
              </a:ext>
            </a:extLst>
          </p:cNvPr>
          <p:cNvGrpSpPr/>
          <p:nvPr/>
        </p:nvGrpSpPr>
        <p:grpSpPr>
          <a:xfrm>
            <a:off x="1339599" y="1765978"/>
            <a:ext cx="6464802" cy="2102972"/>
            <a:chOff x="480450" y="1431342"/>
            <a:chExt cx="8183100" cy="2751715"/>
          </a:xfrm>
        </p:grpSpPr>
        <p:sp>
          <p:nvSpPr>
            <p:cNvPr id="252" name="Google Shape;252;p21"/>
            <p:cNvSpPr txBox="1"/>
            <p:nvPr/>
          </p:nvSpPr>
          <p:spPr>
            <a:xfrm>
              <a:off x="480450" y="3097869"/>
              <a:ext cx="19002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1.</a:t>
              </a:r>
              <a:endParaRPr sz="105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3" name="Google Shape;253;p21"/>
            <p:cNvSpPr txBox="1"/>
            <p:nvPr/>
          </p:nvSpPr>
          <p:spPr>
            <a:xfrm>
              <a:off x="480450" y="3399700"/>
              <a:ext cx="1900200" cy="7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9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p21"/>
            <p:cNvSpPr txBox="1"/>
            <p:nvPr/>
          </p:nvSpPr>
          <p:spPr>
            <a:xfrm>
              <a:off x="2574750" y="1451381"/>
              <a:ext cx="19002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2.</a:t>
              </a:r>
              <a:endParaRPr sz="105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5" name="Google Shape;255;p21"/>
            <p:cNvSpPr txBox="1"/>
            <p:nvPr/>
          </p:nvSpPr>
          <p:spPr>
            <a:xfrm>
              <a:off x="2574750" y="1779288"/>
              <a:ext cx="1900200" cy="7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21"/>
            <p:cNvSpPr txBox="1"/>
            <p:nvPr/>
          </p:nvSpPr>
          <p:spPr>
            <a:xfrm>
              <a:off x="4669050" y="3097869"/>
              <a:ext cx="19002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3.</a:t>
              </a:r>
              <a:endParaRPr sz="105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7" name="Google Shape;257;p21"/>
            <p:cNvSpPr txBox="1"/>
            <p:nvPr/>
          </p:nvSpPr>
          <p:spPr>
            <a:xfrm>
              <a:off x="4669050" y="3399700"/>
              <a:ext cx="1900200" cy="7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21"/>
            <p:cNvSpPr txBox="1"/>
            <p:nvPr/>
          </p:nvSpPr>
          <p:spPr>
            <a:xfrm>
              <a:off x="6763350" y="1451381"/>
              <a:ext cx="19002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4.</a:t>
              </a:r>
              <a:endParaRPr sz="105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9" name="Google Shape;259;p21"/>
            <p:cNvSpPr txBox="1"/>
            <p:nvPr/>
          </p:nvSpPr>
          <p:spPr>
            <a:xfrm>
              <a:off x="6763350" y="1779288"/>
              <a:ext cx="1900200" cy="7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9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682800" y="1431342"/>
              <a:ext cx="1495500" cy="1495500"/>
            </a:xfrm>
            <a:prstGeom prst="blockArc">
              <a:avLst>
                <a:gd name="adj1" fmla="val 10800000"/>
                <a:gd name="adj2" fmla="val 10799131"/>
                <a:gd name="adj3" fmla="val 25044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682800" y="1431342"/>
              <a:ext cx="1495500" cy="1495500"/>
            </a:xfrm>
            <a:prstGeom prst="blockArc">
              <a:avLst>
                <a:gd name="adj1" fmla="val 16879561"/>
                <a:gd name="adj2" fmla="val 10799131"/>
                <a:gd name="adj3" fmla="val 2504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2777100" y="2687503"/>
              <a:ext cx="1495500" cy="1495500"/>
            </a:xfrm>
            <a:prstGeom prst="blockArc">
              <a:avLst>
                <a:gd name="adj1" fmla="val 10800000"/>
                <a:gd name="adj2" fmla="val 10799131"/>
                <a:gd name="adj3" fmla="val 25044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2777100" y="2687503"/>
              <a:ext cx="1495500" cy="1495500"/>
            </a:xfrm>
            <a:prstGeom prst="blockArc">
              <a:avLst>
                <a:gd name="adj1" fmla="val 1742060"/>
                <a:gd name="adj2" fmla="val 10799131"/>
                <a:gd name="adj3" fmla="val 2504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4871400" y="1431342"/>
              <a:ext cx="1495500" cy="1495500"/>
            </a:xfrm>
            <a:prstGeom prst="blockArc">
              <a:avLst>
                <a:gd name="adj1" fmla="val 10800000"/>
                <a:gd name="adj2" fmla="val 10799131"/>
                <a:gd name="adj3" fmla="val 25044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4871400" y="1431342"/>
              <a:ext cx="1495500" cy="1495500"/>
            </a:xfrm>
            <a:prstGeom prst="blockArc">
              <a:avLst>
                <a:gd name="adj1" fmla="val 14373116"/>
                <a:gd name="adj2" fmla="val 10799131"/>
                <a:gd name="adj3" fmla="val 25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6965700" y="2687557"/>
              <a:ext cx="1495500" cy="1495500"/>
            </a:xfrm>
            <a:prstGeom prst="blockArc">
              <a:avLst>
                <a:gd name="adj1" fmla="val 10800000"/>
                <a:gd name="adj2" fmla="val 10799131"/>
                <a:gd name="adj3" fmla="val 25044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6965700" y="2687557"/>
              <a:ext cx="1495500" cy="1495500"/>
            </a:xfrm>
            <a:prstGeom prst="blockArc">
              <a:avLst>
                <a:gd name="adj1" fmla="val 16234348"/>
                <a:gd name="adj2" fmla="val 5393079"/>
                <a:gd name="adj3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8" name="Google Shape;268;p21"/>
            <p:cNvSpPr txBox="1"/>
            <p:nvPr/>
          </p:nvSpPr>
          <p:spPr>
            <a:xfrm>
              <a:off x="1003800" y="2005542"/>
              <a:ext cx="853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69" name="Google Shape;269;p21"/>
            <p:cNvSpPr txBox="1"/>
            <p:nvPr/>
          </p:nvSpPr>
          <p:spPr>
            <a:xfrm>
              <a:off x="3098100" y="3261745"/>
              <a:ext cx="853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70" name="Google Shape;270;p21"/>
            <p:cNvSpPr txBox="1"/>
            <p:nvPr/>
          </p:nvSpPr>
          <p:spPr>
            <a:xfrm>
              <a:off x="5192400" y="2005542"/>
              <a:ext cx="853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71" name="Google Shape;271;p21"/>
            <p:cNvSpPr txBox="1"/>
            <p:nvPr/>
          </p:nvSpPr>
          <p:spPr>
            <a:xfrm>
              <a:off x="7286700" y="3261797"/>
              <a:ext cx="853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61842C-583B-4E2E-AAC4-4D68A45C4066}"/>
              </a:ext>
            </a:extLst>
          </p:cNvPr>
          <p:cNvGrpSpPr/>
          <p:nvPr/>
        </p:nvGrpSpPr>
        <p:grpSpPr>
          <a:xfrm>
            <a:off x="1135456" y="1591476"/>
            <a:ext cx="3201131" cy="2510828"/>
            <a:chOff x="1135456" y="1591476"/>
            <a:chExt cx="3201131" cy="2510828"/>
          </a:xfrm>
        </p:grpSpPr>
        <p:sp>
          <p:nvSpPr>
            <p:cNvPr id="276" name="Google Shape;276;p22"/>
            <p:cNvSpPr/>
            <p:nvPr/>
          </p:nvSpPr>
          <p:spPr>
            <a:xfrm>
              <a:off x="1221600" y="3113822"/>
              <a:ext cx="1183764" cy="906771"/>
            </a:xfrm>
            <a:custGeom>
              <a:avLst/>
              <a:gdLst/>
              <a:ahLst/>
              <a:cxnLst/>
              <a:rect l="l" t="t" r="r" b="b"/>
              <a:pathLst>
                <a:path w="38494" h="2575" extrusionOk="0">
                  <a:moveTo>
                    <a:pt x="0" y="0"/>
                  </a:moveTo>
                  <a:lnTo>
                    <a:pt x="0" y="2574"/>
                  </a:lnTo>
                  <a:lnTo>
                    <a:pt x="38494" y="2574"/>
                  </a:lnTo>
                  <a:lnTo>
                    <a:pt x="3849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1364377" y="3267568"/>
              <a:ext cx="175926" cy="102409"/>
            </a:xfrm>
            <a:custGeom>
              <a:avLst/>
              <a:gdLst/>
              <a:ahLst/>
              <a:cxnLst/>
              <a:rect l="l" t="t" r="r" b="b"/>
              <a:pathLst>
                <a:path w="3862" h="2575" extrusionOk="0">
                  <a:moveTo>
                    <a:pt x="0" y="0"/>
                  </a:moveTo>
                  <a:lnTo>
                    <a:pt x="0" y="2574"/>
                  </a:lnTo>
                  <a:lnTo>
                    <a:pt x="3861" y="2574"/>
                  </a:lnTo>
                  <a:lnTo>
                    <a:pt x="38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1364377" y="3776772"/>
              <a:ext cx="175926" cy="102409"/>
            </a:xfrm>
            <a:custGeom>
              <a:avLst/>
              <a:gdLst/>
              <a:ahLst/>
              <a:cxnLst/>
              <a:rect l="l" t="t" r="r" b="b"/>
              <a:pathLst>
                <a:path w="3862" h="2575" extrusionOk="0">
                  <a:moveTo>
                    <a:pt x="0" y="0"/>
                  </a:moveTo>
                  <a:lnTo>
                    <a:pt x="0" y="2574"/>
                  </a:lnTo>
                  <a:lnTo>
                    <a:pt x="3861" y="2574"/>
                  </a:lnTo>
                  <a:lnTo>
                    <a:pt x="38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1364379" y="3520805"/>
              <a:ext cx="175926" cy="102409"/>
            </a:xfrm>
            <a:custGeom>
              <a:avLst/>
              <a:gdLst/>
              <a:ahLst/>
              <a:cxnLst/>
              <a:rect l="l" t="t" r="r" b="b"/>
              <a:pathLst>
                <a:path w="3862" h="2575" extrusionOk="0">
                  <a:moveTo>
                    <a:pt x="1" y="0"/>
                  </a:moveTo>
                  <a:lnTo>
                    <a:pt x="1" y="2574"/>
                  </a:lnTo>
                  <a:lnTo>
                    <a:pt x="3862" y="2574"/>
                  </a:lnTo>
                  <a:lnTo>
                    <a:pt x="3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1147915" y="1591486"/>
              <a:ext cx="1330369" cy="1161494"/>
            </a:xfrm>
            <a:prstGeom prst="blockArc">
              <a:avLst>
                <a:gd name="adj1" fmla="val 10800000"/>
                <a:gd name="adj2" fmla="val 21533353"/>
                <a:gd name="adj3" fmla="val 154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1147904" y="1591476"/>
              <a:ext cx="1330369" cy="1161494"/>
            </a:xfrm>
            <a:prstGeom prst="blockArc">
              <a:avLst>
                <a:gd name="adj1" fmla="val 13123790"/>
                <a:gd name="adj2" fmla="val 21533353"/>
                <a:gd name="adj3" fmla="val 154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" name="Google Shape;283;p22"/>
            <p:cNvSpPr txBox="1"/>
            <p:nvPr/>
          </p:nvSpPr>
          <p:spPr>
            <a:xfrm>
              <a:off x="1460301" y="1946961"/>
              <a:ext cx="706369" cy="285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2993383" y="1591486"/>
              <a:ext cx="1330369" cy="1161494"/>
            </a:xfrm>
            <a:prstGeom prst="blockArc">
              <a:avLst>
                <a:gd name="adj1" fmla="val 10800000"/>
                <a:gd name="adj2" fmla="val 21533353"/>
                <a:gd name="adj3" fmla="val 154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2993373" y="1591476"/>
              <a:ext cx="1330369" cy="1161494"/>
            </a:xfrm>
            <a:prstGeom prst="blockArc">
              <a:avLst>
                <a:gd name="adj1" fmla="val 14453552"/>
                <a:gd name="adj2" fmla="val 21533353"/>
                <a:gd name="adj3" fmla="val 154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" name="Google Shape;286;p22"/>
            <p:cNvSpPr txBox="1"/>
            <p:nvPr/>
          </p:nvSpPr>
          <p:spPr>
            <a:xfrm>
              <a:off x="3305770" y="1946961"/>
              <a:ext cx="706369" cy="285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7" name="Google Shape;287;p22"/>
            <p:cNvSpPr txBox="1"/>
            <p:nvPr/>
          </p:nvSpPr>
          <p:spPr>
            <a:xfrm>
              <a:off x="1540312" y="3492700"/>
              <a:ext cx="865018" cy="158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88" name="Google Shape;288;p22"/>
            <p:cNvSpPr txBox="1"/>
            <p:nvPr/>
          </p:nvSpPr>
          <p:spPr>
            <a:xfrm>
              <a:off x="1540310" y="3748655"/>
              <a:ext cx="865018" cy="158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89" name="Google Shape;289;p22"/>
            <p:cNvSpPr txBox="1"/>
            <p:nvPr/>
          </p:nvSpPr>
          <p:spPr>
            <a:xfrm>
              <a:off x="1540310" y="3236738"/>
              <a:ext cx="865018" cy="158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90" name="Google Shape;290;p22"/>
            <p:cNvSpPr txBox="1"/>
            <p:nvPr/>
          </p:nvSpPr>
          <p:spPr>
            <a:xfrm>
              <a:off x="1135456" y="2217035"/>
              <a:ext cx="1355265" cy="542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22"/>
            <p:cNvSpPr txBox="1"/>
            <p:nvPr/>
          </p:nvSpPr>
          <p:spPr>
            <a:xfrm>
              <a:off x="2981322" y="2217035"/>
              <a:ext cx="1355265" cy="542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2993781" y="2906212"/>
              <a:ext cx="1330369" cy="1161494"/>
            </a:xfrm>
            <a:prstGeom prst="blockArc">
              <a:avLst>
                <a:gd name="adj1" fmla="val 10800000"/>
                <a:gd name="adj2" fmla="val 21533353"/>
                <a:gd name="adj3" fmla="val 154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2993770" y="2906202"/>
              <a:ext cx="1330369" cy="1161494"/>
            </a:xfrm>
            <a:prstGeom prst="blockArc">
              <a:avLst>
                <a:gd name="adj1" fmla="val 16787487"/>
                <a:gd name="adj2" fmla="val 21533353"/>
                <a:gd name="adj3" fmla="val 154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" name="Google Shape;294;p22"/>
            <p:cNvSpPr txBox="1"/>
            <p:nvPr/>
          </p:nvSpPr>
          <p:spPr>
            <a:xfrm>
              <a:off x="3306167" y="3261687"/>
              <a:ext cx="706369" cy="285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5" name="Google Shape;295;p22"/>
            <p:cNvSpPr txBox="1"/>
            <p:nvPr/>
          </p:nvSpPr>
          <p:spPr>
            <a:xfrm>
              <a:off x="2981322" y="3559364"/>
              <a:ext cx="1355265" cy="542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7B3C89-DA6A-463B-9D4E-AA097C708C97}"/>
              </a:ext>
            </a:extLst>
          </p:cNvPr>
          <p:cNvGrpSpPr/>
          <p:nvPr/>
        </p:nvGrpSpPr>
        <p:grpSpPr>
          <a:xfrm>
            <a:off x="4887486" y="1591476"/>
            <a:ext cx="3121057" cy="2429125"/>
            <a:chOff x="4887486" y="1591476"/>
            <a:chExt cx="3121057" cy="2429125"/>
          </a:xfrm>
        </p:grpSpPr>
        <p:sp>
          <p:nvSpPr>
            <p:cNvPr id="296" name="Google Shape;296;p22"/>
            <p:cNvSpPr/>
            <p:nvPr/>
          </p:nvSpPr>
          <p:spPr>
            <a:xfrm>
              <a:off x="4887486" y="1778892"/>
              <a:ext cx="1382281" cy="965175"/>
            </a:xfrm>
            <a:prstGeom prst="roundRect">
              <a:avLst>
                <a:gd name="adj" fmla="val 114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5785346" y="1591476"/>
              <a:ext cx="484421" cy="422929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6626262" y="1778892"/>
              <a:ext cx="1382281" cy="965175"/>
            </a:xfrm>
            <a:prstGeom prst="roundRect">
              <a:avLst>
                <a:gd name="adj" fmla="val 1145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/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7524122" y="1591476"/>
              <a:ext cx="484421" cy="422929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5756885" y="3055426"/>
              <a:ext cx="1382281" cy="965175"/>
            </a:xfrm>
            <a:prstGeom prst="roundRect">
              <a:avLst>
                <a:gd name="adj" fmla="val 1145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6654745" y="2863655"/>
              <a:ext cx="484421" cy="422929"/>
            </a:xfrm>
            <a:prstGeom prst="ellipse">
              <a:avLst/>
            </a:prstGeom>
            <a:solidFill>
              <a:schemeClr val="accent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5039998" y="1883546"/>
              <a:ext cx="664787" cy="216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1.</a:t>
              </a:r>
              <a:endParaRPr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3" name="Google Shape;303;p22"/>
            <p:cNvSpPr txBox="1"/>
            <p:nvPr/>
          </p:nvSpPr>
          <p:spPr>
            <a:xfrm>
              <a:off x="5039998" y="2113065"/>
              <a:ext cx="1077167" cy="5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p22"/>
            <p:cNvSpPr txBox="1"/>
            <p:nvPr/>
          </p:nvSpPr>
          <p:spPr>
            <a:xfrm>
              <a:off x="6778774" y="1883546"/>
              <a:ext cx="666111" cy="216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2.</a:t>
              </a:r>
              <a:endParaRPr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5" name="Google Shape;305;p22"/>
            <p:cNvSpPr txBox="1"/>
            <p:nvPr/>
          </p:nvSpPr>
          <p:spPr>
            <a:xfrm>
              <a:off x="6778774" y="2113065"/>
              <a:ext cx="1077167" cy="5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22"/>
            <p:cNvSpPr txBox="1"/>
            <p:nvPr/>
          </p:nvSpPr>
          <p:spPr>
            <a:xfrm>
              <a:off x="5890614" y="3160079"/>
              <a:ext cx="608108" cy="216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3.</a:t>
              </a:r>
              <a:endParaRPr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7" name="Google Shape;307;p22"/>
            <p:cNvSpPr txBox="1"/>
            <p:nvPr/>
          </p:nvSpPr>
          <p:spPr>
            <a:xfrm>
              <a:off x="5890613" y="3389599"/>
              <a:ext cx="1077167" cy="5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08" name="Google Shape;308;p22"/>
            <p:cNvGrpSpPr/>
            <p:nvPr/>
          </p:nvGrpSpPr>
          <p:grpSpPr>
            <a:xfrm>
              <a:off x="5905256" y="1697218"/>
              <a:ext cx="244586" cy="211449"/>
              <a:chOff x="-55988800" y="3982600"/>
              <a:chExt cx="319025" cy="319025"/>
            </a:xfrm>
          </p:grpSpPr>
          <p:sp>
            <p:nvSpPr>
              <p:cNvPr id="309" name="Google Shape;309;p22"/>
              <p:cNvSpPr/>
              <p:nvPr/>
            </p:nvSpPr>
            <p:spPr>
              <a:xfrm>
                <a:off x="-55791875" y="3982600"/>
                <a:ext cx="10240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4097" extrusionOk="0">
                    <a:moveTo>
                      <a:pt x="1859" y="1"/>
                    </a:moveTo>
                    <a:cubicBezTo>
                      <a:pt x="1071" y="1"/>
                      <a:pt x="410" y="379"/>
                      <a:pt x="0" y="977"/>
                    </a:cubicBezTo>
                    <a:cubicBezTo>
                      <a:pt x="1512" y="1450"/>
                      <a:pt x="2647" y="2647"/>
                      <a:pt x="3119" y="4096"/>
                    </a:cubicBezTo>
                    <a:cubicBezTo>
                      <a:pt x="3718" y="3687"/>
                      <a:pt x="4096" y="3025"/>
                      <a:pt x="4096" y="2237"/>
                    </a:cubicBezTo>
                    <a:cubicBezTo>
                      <a:pt x="4096" y="1009"/>
                      <a:pt x="3119" y="1"/>
                      <a:pt x="1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10" name="Google Shape;310;p22"/>
              <p:cNvSpPr/>
              <p:nvPr/>
            </p:nvSpPr>
            <p:spPr>
              <a:xfrm>
                <a:off x="-55969100" y="3982600"/>
                <a:ext cx="10240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4097" extrusionOk="0">
                    <a:moveTo>
                      <a:pt x="2269" y="1"/>
                    </a:moveTo>
                    <a:cubicBezTo>
                      <a:pt x="1040" y="1"/>
                      <a:pt x="1" y="977"/>
                      <a:pt x="1" y="2237"/>
                    </a:cubicBezTo>
                    <a:cubicBezTo>
                      <a:pt x="1" y="2994"/>
                      <a:pt x="410" y="3687"/>
                      <a:pt x="1009" y="4096"/>
                    </a:cubicBezTo>
                    <a:cubicBezTo>
                      <a:pt x="1481" y="2647"/>
                      <a:pt x="2647" y="1450"/>
                      <a:pt x="4096" y="977"/>
                    </a:cubicBezTo>
                    <a:cubicBezTo>
                      <a:pt x="3718" y="379"/>
                      <a:pt x="3057" y="1"/>
                      <a:pt x="2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11" name="Google Shape;311;p22"/>
              <p:cNvSpPr/>
              <p:nvPr/>
            </p:nvSpPr>
            <p:spPr>
              <a:xfrm>
                <a:off x="-55819450" y="4021200"/>
                <a:ext cx="92950" cy="92175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3687" extrusionOk="0">
                    <a:moveTo>
                      <a:pt x="32" y="0"/>
                    </a:moveTo>
                    <a:lnTo>
                      <a:pt x="32" y="1103"/>
                    </a:lnTo>
                    <a:cubicBezTo>
                      <a:pt x="1" y="2521"/>
                      <a:pt x="1198" y="3686"/>
                      <a:pt x="2615" y="3686"/>
                    </a:cubicBezTo>
                    <a:lnTo>
                      <a:pt x="3718" y="3686"/>
                    </a:lnTo>
                    <a:cubicBezTo>
                      <a:pt x="3529" y="1733"/>
                      <a:pt x="1985" y="158"/>
                      <a:pt x="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12" name="Google Shape;312;p22"/>
              <p:cNvSpPr/>
              <p:nvPr/>
            </p:nvSpPr>
            <p:spPr>
              <a:xfrm>
                <a:off x="-55930500" y="4021200"/>
                <a:ext cx="92950" cy="92175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3687" extrusionOk="0">
                    <a:moveTo>
                      <a:pt x="3718" y="0"/>
                    </a:moveTo>
                    <a:cubicBezTo>
                      <a:pt x="1733" y="158"/>
                      <a:pt x="158" y="1733"/>
                      <a:pt x="0" y="3686"/>
                    </a:cubicBezTo>
                    <a:lnTo>
                      <a:pt x="1103" y="3686"/>
                    </a:lnTo>
                    <a:cubicBezTo>
                      <a:pt x="2552" y="3686"/>
                      <a:pt x="3718" y="2521"/>
                      <a:pt x="3718" y="1103"/>
                    </a:cubicBezTo>
                    <a:lnTo>
                      <a:pt x="37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13" name="Google Shape;313;p22"/>
              <p:cNvSpPr/>
              <p:nvPr/>
            </p:nvSpPr>
            <p:spPr>
              <a:xfrm>
                <a:off x="-55988800" y="4086575"/>
                <a:ext cx="319025" cy="215050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8602" extrusionOk="0">
                    <a:moveTo>
                      <a:pt x="4884" y="2584"/>
                    </a:moveTo>
                    <a:cubicBezTo>
                      <a:pt x="5105" y="2584"/>
                      <a:pt x="5262" y="2741"/>
                      <a:pt x="5262" y="2930"/>
                    </a:cubicBezTo>
                    <a:cubicBezTo>
                      <a:pt x="5262" y="3119"/>
                      <a:pt x="5105" y="3277"/>
                      <a:pt x="4884" y="3277"/>
                    </a:cubicBezTo>
                    <a:cubicBezTo>
                      <a:pt x="4695" y="3277"/>
                      <a:pt x="4538" y="3151"/>
                      <a:pt x="4538" y="2930"/>
                    </a:cubicBezTo>
                    <a:cubicBezTo>
                      <a:pt x="4538" y="2741"/>
                      <a:pt x="4695" y="2584"/>
                      <a:pt x="4884" y="2584"/>
                    </a:cubicBezTo>
                    <a:close/>
                    <a:moveTo>
                      <a:pt x="7877" y="2615"/>
                    </a:moveTo>
                    <a:cubicBezTo>
                      <a:pt x="8098" y="2615"/>
                      <a:pt x="8255" y="2773"/>
                      <a:pt x="8255" y="2962"/>
                    </a:cubicBezTo>
                    <a:cubicBezTo>
                      <a:pt x="8287" y="3151"/>
                      <a:pt x="8129" y="3308"/>
                      <a:pt x="7877" y="3308"/>
                    </a:cubicBezTo>
                    <a:cubicBezTo>
                      <a:pt x="7688" y="3308"/>
                      <a:pt x="7531" y="3151"/>
                      <a:pt x="7531" y="2962"/>
                    </a:cubicBezTo>
                    <a:cubicBezTo>
                      <a:pt x="7531" y="2773"/>
                      <a:pt x="7688" y="2615"/>
                      <a:pt x="7877" y="2615"/>
                    </a:cubicBezTo>
                    <a:close/>
                    <a:moveTo>
                      <a:pt x="1104" y="4222"/>
                    </a:moveTo>
                    <a:cubicBezTo>
                      <a:pt x="1387" y="4568"/>
                      <a:pt x="1828" y="4820"/>
                      <a:pt x="2332" y="4820"/>
                    </a:cubicBezTo>
                    <a:cubicBezTo>
                      <a:pt x="2301" y="5199"/>
                      <a:pt x="1954" y="5577"/>
                      <a:pt x="1545" y="5577"/>
                    </a:cubicBezTo>
                    <a:cubicBezTo>
                      <a:pt x="1167" y="5577"/>
                      <a:pt x="789" y="5199"/>
                      <a:pt x="789" y="4820"/>
                    </a:cubicBezTo>
                    <a:cubicBezTo>
                      <a:pt x="789" y="4568"/>
                      <a:pt x="915" y="4348"/>
                      <a:pt x="1104" y="4222"/>
                    </a:cubicBezTo>
                    <a:close/>
                    <a:moveTo>
                      <a:pt x="11721" y="4222"/>
                    </a:moveTo>
                    <a:cubicBezTo>
                      <a:pt x="11910" y="4348"/>
                      <a:pt x="12036" y="4568"/>
                      <a:pt x="12036" y="4820"/>
                    </a:cubicBezTo>
                    <a:cubicBezTo>
                      <a:pt x="12036" y="5199"/>
                      <a:pt x="11721" y="5577"/>
                      <a:pt x="11280" y="5577"/>
                    </a:cubicBezTo>
                    <a:cubicBezTo>
                      <a:pt x="10870" y="5577"/>
                      <a:pt x="10492" y="5199"/>
                      <a:pt x="10492" y="4820"/>
                    </a:cubicBezTo>
                    <a:cubicBezTo>
                      <a:pt x="10965" y="4820"/>
                      <a:pt x="11437" y="4568"/>
                      <a:pt x="11721" y="4222"/>
                    </a:cubicBezTo>
                    <a:close/>
                    <a:moveTo>
                      <a:pt x="7460" y="5143"/>
                    </a:moveTo>
                    <a:cubicBezTo>
                      <a:pt x="7554" y="5143"/>
                      <a:pt x="7641" y="5183"/>
                      <a:pt x="7688" y="5262"/>
                    </a:cubicBezTo>
                    <a:cubicBezTo>
                      <a:pt x="7877" y="5356"/>
                      <a:pt x="7877" y="5608"/>
                      <a:pt x="7720" y="5766"/>
                    </a:cubicBezTo>
                    <a:cubicBezTo>
                      <a:pt x="7373" y="6112"/>
                      <a:pt x="6901" y="6301"/>
                      <a:pt x="6396" y="6301"/>
                    </a:cubicBezTo>
                    <a:cubicBezTo>
                      <a:pt x="5892" y="6301"/>
                      <a:pt x="5420" y="6112"/>
                      <a:pt x="5105" y="5766"/>
                    </a:cubicBezTo>
                    <a:cubicBezTo>
                      <a:pt x="4947" y="5608"/>
                      <a:pt x="4947" y="5356"/>
                      <a:pt x="5105" y="5262"/>
                    </a:cubicBezTo>
                    <a:cubicBezTo>
                      <a:pt x="5184" y="5183"/>
                      <a:pt x="5278" y="5143"/>
                      <a:pt x="5369" y="5143"/>
                    </a:cubicBezTo>
                    <a:cubicBezTo>
                      <a:pt x="5459" y="5143"/>
                      <a:pt x="5546" y="5183"/>
                      <a:pt x="5609" y="5262"/>
                    </a:cubicBezTo>
                    <a:cubicBezTo>
                      <a:pt x="5829" y="5466"/>
                      <a:pt x="6113" y="5569"/>
                      <a:pt x="6396" y="5569"/>
                    </a:cubicBezTo>
                    <a:cubicBezTo>
                      <a:pt x="6680" y="5569"/>
                      <a:pt x="6964" y="5466"/>
                      <a:pt x="7184" y="5262"/>
                    </a:cubicBezTo>
                    <a:cubicBezTo>
                      <a:pt x="7263" y="5183"/>
                      <a:pt x="7365" y="5143"/>
                      <a:pt x="7460" y="5143"/>
                    </a:cubicBezTo>
                    <a:close/>
                    <a:moveTo>
                      <a:pt x="6396" y="0"/>
                    </a:moveTo>
                    <a:cubicBezTo>
                      <a:pt x="5829" y="1071"/>
                      <a:pt x="4695" y="1828"/>
                      <a:pt x="3403" y="1828"/>
                    </a:cubicBezTo>
                    <a:lnTo>
                      <a:pt x="2301" y="1828"/>
                    </a:lnTo>
                    <a:cubicBezTo>
                      <a:pt x="1482" y="1828"/>
                      <a:pt x="757" y="2489"/>
                      <a:pt x="757" y="3308"/>
                    </a:cubicBezTo>
                    <a:lnTo>
                      <a:pt x="757" y="3529"/>
                    </a:lnTo>
                    <a:cubicBezTo>
                      <a:pt x="284" y="3781"/>
                      <a:pt x="1" y="4253"/>
                      <a:pt x="1" y="4820"/>
                    </a:cubicBezTo>
                    <a:cubicBezTo>
                      <a:pt x="1" y="5640"/>
                      <a:pt x="694" y="6301"/>
                      <a:pt x="1513" y="6301"/>
                    </a:cubicBezTo>
                    <a:cubicBezTo>
                      <a:pt x="1891" y="6301"/>
                      <a:pt x="2301" y="6144"/>
                      <a:pt x="2521" y="5923"/>
                    </a:cubicBezTo>
                    <a:cubicBezTo>
                      <a:pt x="3120" y="7467"/>
                      <a:pt x="4632" y="8601"/>
                      <a:pt x="6365" y="8601"/>
                    </a:cubicBezTo>
                    <a:cubicBezTo>
                      <a:pt x="8098" y="8601"/>
                      <a:pt x="9578" y="7467"/>
                      <a:pt x="10177" y="5923"/>
                    </a:cubicBezTo>
                    <a:cubicBezTo>
                      <a:pt x="10461" y="6144"/>
                      <a:pt x="10807" y="6301"/>
                      <a:pt x="11185" y="6301"/>
                    </a:cubicBezTo>
                    <a:cubicBezTo>
                      <a:pt x="12036" y="6301"/>
                      <a:pt x="12697" y="5640"/>
                      <a:pt x="12697" y="4820"/>
                    </a:cubicBezTo>
                    <a:cubicBezTo>
                      <a:pt x="12760" y="4253"/>
                      <a:pt x="12445" y="3749"/>
                      <a:pt x="12036" y="3529"/>
                    </a:cubicBezTo>
                    <a:lnTo>
                      <a:pt x="12036" y="3308"/>
                    </a:lnTo>
                    <a:cubicBezTo>
                      <a:pt x="12036" y="2489"/>
                      <a:pt x="11311" y="1828"/>
                      <a:pt x="10492" y="1828"/>
                    </a:cubicBezTo>
                    <a:lnTo>
                      <a:pt x="9389" y="1828"/>
                    </a:lnTo>
                    <a:cubicBezTo>
                      <a:pt x="8098" y="1828"/>
                      <a:pt x="6932" y="1071"/>
                      <a:pt x="6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</p:grpSp>
        <p:grpSp>
          <p:nvGrpSpPr>
            <p:cNvPr id="314" name="Google Shape;314;p22"/>
            <p:cNvGrpSpPr/>
            <p:nvPr/>
          </p:nvGrpSpPr>
          <p:grpSpPr>
            <a:xfrm>
              <a:off x="7644339" y="1697483"/>
              <a:ext cx="243973" cy="210919"/>
              <a:chOff x="-57568775" y="3198925"/>
              <a:chExt cx="318225" cy="318225"/>
            </a:xfrm>
          </p:grpSpPr>
          <p:sp>
            <p:nvSpPr>
              <p:cNvPr id="315" name="Google Shape;315;p22"/>
              <p:cNvSpPr/>
              <p:nvPr/>
            </p:nvSpPr>
            <p:spPr>
              <a:xfrm>
                <a:off x="-57530950" y="3373775"/>
                <a:ext cx="1812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584" extrusionOk="0">
                    <a:moveTo>
                      <a:pt x="725" y="0"/>
                    </a:moveTo>
                    <a:cubicBezTo>
                      <a:pt x="315" y="284"/>
                      <a:pt x="0" y="725"/>
                      <a:pt x="0" y="1261"/>
                    </a:cubicBezTo>
                    <a:lnTo>
                      <a:pt x="0" y="1324"/>
                    </a:lnTo>
                    <a:cubicBezTo>
                      <a:pt x="0" y="1859"/>
                      <a:pt x="315" y="2332"/>
                      <a:pt x="725" y="2584"/>
                    </a:cubicBezTo>
                    <a:lnTo>
                      <a:pt x="725" y="1576"/>
                    </a:lnTo>
                    <a:lnTo>
                      <a:pt x="7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16" name="Google Shape;316;p22"/>
              <p:cNvSpPr/>
              <p:nvPr/>
            </p:nvSpPr>
            <p:spPr>
              <a:xfrm>
                <a:off x="-57568775" y="3406850"/>
                <a:ext cx="9927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4412" extrusionOk="0">
                    <a:moveTo>
                      <a:pt x="757" y="1"/>
                    </a:moveTo>
                    <a:cubicBezTo>
                      <a:pt x="285" y="473"/>
                      <a:pt x="1" y="1103"/>
                      <a:pt x="1" y="1796"/>
                    </a:cubicBezTo>
                    <a:cubicBezTo>
                      <a:pt x="1" y="3246"/>
                      <a:pt x="1198" y="4411"/>
                      <a:pt x="2616" y="4411"/>
                    </a:cubicBezTo>
                    <a:cubicBezTo>
                      <a:pt x="3120" y="4411"/>
                      <a:pt x="3561" y="4254"/>
                      <a:pt x="3971" y="4002"/>
                    </a:cubicBezTo>
                    <a:cubicBezTo>
                      <a:pt x="3435" y="3561"/>
                      <a:pt x="2994" y="2962"/>
                      <a:pt x="2710" y="2363"/>
                    </a:cubicBezTo>
                    <a:lnTo>
                      <a:pt x="1891" y="1891"/>
                    </a:lnTo>
                    <a:cubicBezTo>
                      <a:pt x="1230" y="1481"/>
                      <a:pt x="789" y="788"/>
                      <a:pt x="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17" name="Google Shape;317;p22"/>
              <p:cNvSpPr/>
              <p:nvPr/>
            </p:nvSpPr>
            <p:spPr>
              <a:xfrm>
                <a:off x="-57494725" y="3254850"/>
                <a:ext cx="207175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0492" extrusionOk="0">
                    <a:moveTo>
                      <a:pt x="2647" y="5293"/>
                    </a:moveTo>
                    <a:cubicBezTo>
                      <a:pt x="2836" y="5293"/>
                      <a:pt x="2993" y="5451"/>
                      <a:pt x="2993" y="5640"/>
                    </a:cubicBezTo>
                    <a:cubicBezTo>
                      <a:pt x="2993" y="5829"/>
                      <a:pt x="2836" y="5986"/>
                      <a:pt x="2647" y="5986"/>
                    </a:cubicBezTo>
                    <a:cubicBezTo>
                      <a:pt x="2628" y="5989"/>
                      <a:pt x="2609" y="5990"/>
                      <a:pt x="2592" y="5990"/>
                    </a:cubicBezTo>
                    <a:cubicBezTo>
                      <a:pt x="2400" y="5990"/>
                      <a:pt x="2269" y="5841"/>
                      <a:pt x="2269" y="5640"/>
                    </a:cubicBezTo>
                    <a:cubicBezTo>
                      <a:pt x="2269" y="5451"/>
                      <a:pt x="2426" y="5293"/>
                      <a:pt x="2647" y="5293"/>
                    </a:cubicBezTo>
                    <a:close/>
                    <a:moveTo>
                      <a:pt x="5640" y="5324"/>
                    </a:moveTo>
                    <a:cubicBezTo>
                      <a:pt x="5829" y="5324"/>
                      <a:pt x="5986" y="5482"/>
                      <a:pt x="5986" y="5671"/>
                    </a:cubicBezTo>
                    <a:cubicBezTo>
                      <a:pt x="6018" y="5860"/>
                      <a:pt x="5860" y="6018"/>
                      <a:pt x="5640" y="6018"/>
                    </a:cubicBezTo>
                    <a:cubicBezTo>
                      <a:pt x="5419" y="6018"/>
                      <a:pt x="5262" y="5860"/>
                      <a:pt x="5262" y="5671"/>
                    </a:cubicBezTo>
                    <a:cubicBezTo>
                      <a:pt x="5262" y="5482"/>
                      <a:pt x="5419" y="5324"/>
                      <a:pt x="5640" y="5324"/>
                    </a:cubicBezTo>
                    <a:close/>
                    <a:moveTo>
                      <a:pt x="5191" y="7845"/>
                    </a:moveTo>
                    <a:cubicBezTo>
                      <a:pt x="5285" y="7845"/>
                      <a:pt x="5372" y="7876"/>
                      <a:pt x="5419" y="7939"/>
                    </a:cubicBezTo>
                    <a:cubicBezTo>
                      <a:pt x="5640" y="8065"/>
                      <a:pt x="5640" y="8317"/>
                      <a:pt x="5482" y="8475"/>
                    </a:cubicBezTo>
                    <a:cubicBezTo>
                      <a:pt x="5104" y="8822"/>
                      <a:pt x="4632" y="9011"/>
                      <a:pt x="4128" y="9011"/>
                    </a:cubicBezTo>
                    <a:cubicBezTo>
                      <a:pt x="3624" y="9011"/>
                      <a:pt x="3151" y="8822"/>
                      <a:pt x="2836" y="8475"/>
                    </a:cubicBezTo>
                    <a:cubicBezTo>
                      <a:pt x="2678" y="8317"/>
                      <a:pt x="2678" y="8065"/>
                      <a:pt x="2836" y="7939"/>
                    </a:cubicBezTo>
                    <a:cubicBezTo>
                      <a:pt x="2915" y="7876"/>
                      <a:pt x="3009" y="7845"/>
                      <a:pt x="3100" y="7845"/>
                    </a:cubicBezTo>
                    <a:cubicBezTo>
                      <a:pt x="3190" y="7845"/>
                      <a:pt x="3277" y="7876"/>
                      <a:pt x="3340" y="7939"/>
                    </a:cubicBezTo>
                    <a:cubicBezTo>
                      <a:pt x="3561" y="8160"/>
                      <a:pt x="3844" y="8270"/>
                      <a:pt x="4128" y="8270"/>
                    </a:cubicBezTo>
                    <a:cubicBezTo>
                      <a:pt x="4411" y="8270"/>
                      <a:pt x="4695" y="8160"/>
                      <a:pt x="4915" y="7939"/>
                    </a:cubicBezTo>
                    <a:cubicBezTo>
                      <a:pt x="4994" y="7876"/>
                      <a:pt x="5096" y="7845"/>
                      <a:pt x="5191" y="7845"/>
                    </a:cubicBezTo>
                    <a:close/>
                    <a:moveTo>
                      <a:pt x="1796" y="0"/>
                    </a:moveTo>
                    <a:cubicBezTo>
                      <a:pt x="1670" y="126"/>
                      <a:pt x="1135" y="504"/>
                      <a:pt x="1072" y="630"/>
                    </a:cubicBezTo>
                    <a:cubicBezTo>
                      <a:pt x="442" y="1260"/>
                      <a:pt x="0" y="2363"/>
                      <a:pt x="0" y="3403"/>
                    </a:cubicBezTo>
                    <a:lnTo>
                      <a:pt x="0" y="6396"/>
                    </a:lnTo>
                    <a:cubicBezTo>
                      <a:pt x="0" y="8632"/>
                      <a:pt x="1859" y="10491"/>
                      <a:pt x="4128" y="10491"/>
                    </a:cubicBezTo>
                    <a:cubicBezTo>
                      <a:pt x="6427" y="10491"/>
                      <a:pt x="8286" y="8632"/>
                      <a:pt x="8286" y="6396"/>
                    </a:cubicBezTo>
                    <a:lnTo>
                      <a:pt x="8286" y="4505"/>
                    </a:lnTo>
                    <a:cubicBezTo>
                      <a:pt x="8157" y="4513"/>
                      <a:pt x="8028" y="4517"/>
                      <a:pt x="7899" y="4517"/>
                    </a:cubicBezTo>
                    <a:cubicBezTo>
                      <a:pt x="6396" y="4517"/>
                      <a:pt x="4939" y="4009"/>
                      <a:pt x="3750" y="2993"/>
                    </a:cubicBezTo>
                    <a:cubicBezTo>
                      <a:pt x="2804" y="2206"/>
                      <a:pt x="2174" y="1103"/>
                      <a:pt x="17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18" name="Google Shape;318;p22"/>
              <p:cNvSpPr/>
              <p:nvPr/>
            </p:nvSpPr>
            <p:spPr>
              <a:xfrm>
                <a:off x="-57269475" y="3372975"/>
                <a:ext cx="189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3" extrusionOk="0">
                    <a:moveTo>
                      <a:pt x="1" y="1"/>
                    </a:moveTo>
                    <a:lnTo>
                      <a:pt x="1" y="2553"/>
                    </a:lnTo>
                    <a:cubicBezTo>
                      <a:pt x="442" y="2301"/>
                      <a:pt x="757" y="1828"/>
                      <a:pt x="757" y="1261"/>
                    </a:cubicBezTo>
                    <a:cubicBezTo>
                      <a:pt x="757" y="757"/>
                      <a:pt x="473" y="284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19" name="Google Shape;319;p22"/>
              <p:cNvSpPr/>
              <p:nvPr/>
            </p:nvSpPr>
            <p:spPr>
              <a:xfrm>
                <a:off x="-57436450" y="3198925"/>
                <a:ext cx="185900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6176" extrusionOk="0">
                    <a:moveTo>
                      <a:pt x="1828" y="0"/>
                    </a:moveTo>
                    <a:cubicBezTo>
                      <a:pt x="1198" y="0"/>
                      <a:pt x="568" y="126"/>
                      <a:pt x="1" y="315"/>
                    </a:cubicBezTo>
                    <a:cubicBezTo>
                      <a:pt x="1" y="977"/>
                      <a:pt x="127" y="1639"/>
                      <a:pt x="316" y="2237"/>
                    </a:cubicBezTo>
                    <a:cubicBezTo>
                      <a:pt x="631" y="3151"/>
                      <a:pt x="1167" y="3970"/>
                      <a:pt x="1923" y="4600"/>
                    </a:cubicBezTo>
                    <a:cubicBezTo>
                      <a:pt x="2710" y="5262"/>
                      <a:pt x="3655" y="5734"/>
                      <a:pt x="4632" y="5892"/>
                    </a:cubicBezTo>
                    <a:cubicBezTo>
                      <a:pt x="5073" y="5976"/>
                      <a:pt x="5262" y="5976"/>
                      <a:pt x="5507" y="5976"/>
                    </a:cubicBezTo>
                    <a:lnTo>
                      <a:pt x="5507" y="5976"/>
                    </a:lnTo>
                    <a:cubicBezTo>
                      <a:pt x="5630" y="5976"/>
                      <a:pt x="5766" y="5976"/>
                      <a:pt x="5955" y="5986"/>
                    </a:cubicBezTo>
                    <a:lnTo>
                      <a:pt x="6680" y="5986"/>
                    </a:lnTo>
                    <a:cubicBezTo>
                      <a:pt x="6963" y="5986"/>
                      <a:pt x="7215" y="6049"/>
                      <a:pt x="7436" y="6175"/>
                    </a:cubicBezTo>
                    <a:lnTo>
                      <a:pt x="7436" y="5671"/>
                    </a:lnTo>
                    <a:lnTo>
                      <a:pt x="7436" y="5640"/>
                    </a:lnTo>
                    <a:cubicBezTo>
                      <a:pt x="7436" y="2552"/>
                      <a:pt x="4916" y="0"/>
                      <a:pt x="1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20" name="Google Shape;320;p22"/>
              <p:cNvSpPr/>
              <p:nvPr/>
            </p:nvSpPr>
            <p:spPr>
              <a:xfrm>
                <a:off x="-57532525" y="3215450"/>
                <a:ext cx="77975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5956" extrusionOk="0">
                    <a:moveTo>
                      <a:pt x="3056" y="1"/>
                    </a:moveTo>
                    <a:cubicBezTo>
                      <a:pt x="1260" y="946"/>
                      <a:pt x="0" y="2836"/>
                      <a:pt x="0" y="5010"/>
                    </a:cubicBezTo>
                    <a:lnTo>
                      <a:pt x="0" y="5199"/>
                    </a:lnTo>
                    <a:lnTo>
                      <a:pt x="0" y="5955"/>
                    </a:lnTo>
                    <a:lnTo>
                      <a:pt x="63" y="5955"/>
                    </a:lnTo>
                    <a:cubicBezTo>
                      <a:pt x="158" y="5829"/>
                      <a:pt x="284" y="5766"/>
                      <a:pt x="410" y="5672"/>
                    </a:cubicBezTo>
                    <a:lnTo>
                      <a:pt x="788" y="5451"/>
                    </a:lnTo>
                    <a:lnTo>
                      <a:pt x="788" y="4601"/>
                    </a:lnTo>
                    <a:cubicBezTo>
                      <a:pt x="914" y="3088"/>
                      <a:pt x="1828" y="1576"/>
                      <a:pt x="3119" y="789"/>
                    </a:cubicBezTo>
                    <a:cubicBezTo>
                      <a:pt x="3088" y="505"/>
                      <a:pt x="3056" y="253"/>
                      <a:pt x="3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</p:grpSp>
        <p:grpSp>
          <p:nvGrpSpPr>
            <p:cNvPr id="321" name="Google Shape;321;p22"/>
            <p:cNvGrpSpPr/>
            <p:nvPr/>
          </p:nvGrpSpPr>
          <p:grpSpPr>
            <a:xfrm>
              <a:off x="6774671" y="2976172"/>
              <a:ext cx="244586" cy="197878"/>
              <a:chOff x="-56394425" y="3600600"/>
              <a:chExt cx="319025" cy="298550"/>
            </a:xfrm>
          </p:grpSpPr>
          <p:sp>
            <p:nvSpPr>
              <p:cNvPr id="322" name="Google Shape;322;p22"/>
              <p:cNvSpPr/>
              <p:nvPr/>
            </p:nvSpPr>
            <p:spPr>
              <a:xfrm>
                <a:off x="-56272325" y="3861300"/>
                <a:ext cx="7482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1514" extrusionOk="0">
                    <a:moveTo>
                      <a:pt x="1512" y="1"/>
                    </a:moveTo>
                    <a:cubicBezTo>
                      <a:pt x="851" y="1"/>
                      <a:pt x="284" y="442"/>
                      <a:pt x="95" y="1041"/>
                    </a:cubicBezTo>
                    <a:cubicBezTo>
                      <a:pt x="0" y="1261"/>
                      <a:pt x="221" y="1513"/>
                      <a:pt x="441" y="1513"/>
                    </a:cubicBezTo>
                    <a:lnTo>
                      <a:pt x="2584" y="1513"/>
                    </a:lnTo>
                    <a:cubicBezTo>
                      <a:pt x="2804" y="1513"/>
                      <a:pt x="2993" y="1261"/>
                      <a:pt x="2930" y="1041"/>
                    </a:cubicBezTo>
                    <a:cubicBezTo>
                      <a:pt x="2741" y="442"/>
                      <a:pt x="2174" y="1"/>
                      <a:pt x="1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23" name="Google Shape;323;p22"/>
              <p:cNvSpPr/>
              <p:nvPr/>
            </p:nvSpPr>
            <p:spPr>
              <a:xfrm>
                <a:off x="-56297550" y="3600600"/>
                <a:ext cx="126050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2868" extrusionOk="0">
                    <a:moveTo>
                      <a:pt x="2521" y="1"/>
                    </a:moveTo>
                    <a:cubicBezTo>
                      <a:pt x="1576" y="1"/>
                      <a:pt x="694" y="316"/>
                      <a:pt x="1" y="851"/>
                    </a:cubicBezTo>
                    <a:lnTo>
                      <a:pt x="2521" y="2868"/>
                    </a:lnTo>
                    <a:lnTo>
                      <a:pt x="5042" y="851"/>
                    </a:lnTo>
                    <a:cubicBezTo>
                      <a:pt x="4317" y="316"/>
                      <a:pt x="3467" y="1"/>
                      <a:pt x="25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24" name="Google Shape;324;p22"/>
              <p:cNvSpPr/>
              <p:nvPr/>
            </p:nvSpPr>
            <p:spPr>
              <a:xfrm>
                <a:off x="-56394425" y="3635275"/>
                <a:ext cx="319025" cy="23392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9357" extrusionOk="0">
                    <a:moveTo>
                      <a:pt x="4884" y="3844"/>
                    </a:moveTo>
                    <a:cubicBezTo>
                      <a:pt x="5105" y="3844"/>
                      <a:pt x="5262" y="4001"/>
                      <a:pt x="5262" y="4190"/>
                    </a:cubicBezTo>
                    <a:cubicBezTo>
                      <a:pt x="5262" y="4411"/>
                      <a:pt x="5105" y="4537"/>
                      <a:pt x="4884" y="4537"/>
                    </a:cubicBezTo>
                    <a:cubicBezTo>
                      <a:pt x="4859" y="4545"/>
                      <a:pt x="4835" y="4549"/>
                      <a:pt x="4811" y="4549"/>
                    </a:cubicBezTo>
                    <a:cubicBezTo>
                      <a:pt x="4656" y="4549"/>
                      <a:pt x="4538" y="4381"/>
                      <a:pt x="4538" y="4190"/>
                    </a:cubicBezTo>
                    <a:cubicBezTo>
                      <a:pt x="4538" y="4001"/>
                      <a:pt x="4695" y="3844"/>
                      <a:pt x="4884" y="3844"/>
                    </a:cubicBezTo>
                    <a:close/>
                    <a:moveTo>
                      <a:pt x="7877" y="3875"/>
                    </a:moveTo>
                    <a:cubicBezTo>
                      <a:pt x="8098" y="3875"/>
                      <a:pt x="8255" y="4033"/>
                      <a:pt x="8255" y="4253"/>
                    </a:cubicBezTo>
                    <a:cubicBezTo>
                      <a:pt x="8287" y="4411"/>
                      <a:pt x="8098" y="4600"/>
                      <a:pt x="7877" y="4600"/>
                    </a:cubicBezTo>
                    <a:cubicBezTo>
                      <a:pt x="7688" y="4600"/>
                      <a:pt x="7531" y="4442"/>
                      <a:pt x="7531" y="4253"/>
                    </a:cubicBezTo>
                    <a:cubicBezTo>
                      <a:pt x="7531" y="4033"/>
                      <a:pt x="7688" y="3875"/>
                      <a:pt x="7877" y="3875"/>
                    </a:cubicBezTo>
                    <a:close/>
                    <a:moveTo>
                      <a:pt x="1072" y="4757"/>
                    </a:moveTo>
                    <a:cubicBezTo>
                      <a:pt x="1356" y="5104"/>
                      <a:pt x="1797" y="5356"/>
                      <a:pt x="2301" y="5356"/>
                    </a:cubicBezTo>
                    <a:cubicBezTo>
                      <a:pt x="2301" y="5734"/>
                      <a:pt x="1954" y="6080"/>
                      <a:pt x="1513" y="6080"/>
                    </a:cubicBezTo>
                    <a:cubicBezTo>
                      <a:pt x="1104" y="6080"/>
                      <a:pt x="757" y="5734"/>
                      <a:pt x="757" y="5356"/>
                    </a:cubicBezTo>
                    <a:cubicBezTo>
                      <a:pt x="757" y="5104"/>
                      <a:pt x="883" y="4883"/>
                      <a:pt x="1072" y="4757"/>
                    </a:cubicBezTo>
                    <a:close/>
                    <a:moveTo>
                      <a:pt x="11721" y="4757"/>
                    </a:moveTo>
                    <a:cubicBezTo>
                      <a:pt x="11910" y="4883"/>
                      <a:pt x="12036" y="5104"/>
                      <a:pt x="12036" y="5356"/>
                    </a:cubicBezTo>
                    <a:cubicBezTo>
                      <a:pt x="12036" y="5734"/>
                      <a:pt x="11658" y="6080"/>
                      <a:pt x="11280" y="6080"/>
                    </a:cubicBezTo>
                    <a:cubicBezTo>
                      <a:pt x="10870" y="6080"/>
                      <a:pt x="10492" y="5734"/>
                      <a:pt x="10492" y="5356"/>
                    </a:cubicBezTo>
                    <a:cubicBezTo>
                      <a:pt x="10965" y="5356"/>
                      <a:pt x="11437" y="5104"/>
                      <a:pt x="11721" y="4757"/>
                    </a:cubicBezTo>
                    <a:close/>
                    <a:moveTo>
                      <a:pt x="7448" y="6403"/>
                    </a:moveTo>
                    <a:cubicBezTo>
                      <a:pt x="7538" y="6403"/>
                      <a:pt x="7625" y="6443"/>
                      <a:pt x="7688" y="6521"/>
                    </a:cubicBezTo>
                    <a:cubicBezTo>
                      <a:pt x="7846" y="6648"/>
                      <a:pt x="7846" y="6868"/>
                      <a:pt x="7720" y="7026"/>
                    </a:cubicBezTo>
                    <a:cubicBezTo>
                      <a:pt x="7373" y="7372"/>
                      <a:pt x="6900" y="7593"/>
                      <a:pt x="6428" y="7593"/>
                    </a:cubicBezTo>
                    <a:cubicBezTo>
                      <a:pt x="5924" y="7593"/>
                      <a:pt x="5451" y="7372"/>
                      <a:pt x="5105" y="7026"/>
                    </a:cubicBezTo>
                    <a:cubicBezTo>
                      <a:pt x="4947" y="6868"/>
                      <a:pt x="4947" y="6648"/>
                      <a:pt x="5105" y="6521"/>
                    </a:cubicBezTo>
                    <a:cubicBezTo>
                      <a:pt x="5183" y="6443"/>
                      <a:pt x="5278" y="6403"/>
                      <a:pt x="5369" y="6403"/>
                    </a:cubicBezTo>
                    <a:cubicBezTo>
                      <a:pt x="5459" y="6403"/>
                      <a:pt x="5546" y="6443"/>
                      <a:pt x="5609" y="6521"/>
                    </a:cubicBezTo>
                    <a:cubicBezTo>
                      <a:pt x="5829" y="6742"/>
                      <a:pt x="6113" y="6852"/>
                      <a:pt x="6396" y="6852"/>
                    </a:cubicBezTo>
                    <a:cubicBezTo>
                      <a:pt x="6680" y="6852"/>
                      <a:pt x="6963" y="6742"/>
                      <a:pt x="7184" y="6521"/>
                    </a:cubicBezTo>
                    <a:cubicBezTo>
                      <a:pt x="7263" y="6443"/>
                      <a:pt x="7357" y="6403"/>
                      <a:pt x="7448" y="6403"/>
                    </a:cubicBezTo>
                    <a:close/>
                    <a:moveTo>
                      <a:pt x="3277" y="0"/>
                    </a:moveTo>
                    <a:cubicBezTo>
                      <a:pt x="2742" y="630"/>
                      <a:pt x="2364" y="1449"/>
                      <a:pt x="2301" y="2363"/>
                    </a:cubicBezTo>
                    <a:lnTo>
                      <a:pt x="2269" y="2363"/>
                    </a:lnTo>
                    <a:cubicBezTo>
                      <a:pt x="1419" y="2363"/>
                      <a:pt x="725" y="3024"/>
                      <a:pt x="725" y="3844"/>
                    </a:cubicBezTo>
                    <a:cubicBezTo>
                      <a:pt x="725" y="3938"/>
                      <a:pt x="725" y="3970"/>
                      <a:pt x="757" y="4033"/>
                    </a:cubicBezTo>
                    <a:cubicBezTo>
                      <a:pt x="284" y="4316"/>
                      <a:pt x="1" y="4789"/>
                      <a:pt x="1" y="5356"/>
                    </a:cubicBezTo>
                    <a:cubicBezTo>
                      <a:pt x="1" y="6175"/>
                      <a:pt x="694" y="6837"/>
                      <a:pt x="1513" y="6837"/>
                    </a:cubicBezTo>
                    <a:cubicBezTo>
                      <a:pt x="1828" y="6837"/>
                      <a:pt x="2143" y="6774"/>
                      <a:pt x="2364" y="6553"/>
                    </a:cubicBezTo>
                    <a:cubicBezTo>
                      <a:pt x="2616" y="7750"/>
                      <a:pt x="3403" y="8821"/>
                      <a:pt x="4506" y="9357"/>
                    </a:cubicBezTo>
                    <a:cubicBezTo>
                      <a:pt x="4884" y="8727"/>
                      <a:pt x="5609" y="8349"/>
                      <a:pt x="6396" y="8349"/>
                    </a:cubicBezTo>
                    <a:cubicBezTo>
                      <a:pt x="7184" y="8349"/>
                      <a:pt x="7877" y="8727"/>
                      <a:pt x="8287" y="9357"/>
                    </a:cubicBezTo>
                    <a:cubicBezTo>
                      <a:pt x="9389" y="8821"/>
                      <a:pt x="10145" y="7782"/>
                      <a:pt x="10398" y="6553"/>
                    </a:cubicBezTo>
                    <a:cubicBezTo>
                      <a:pt x="10650" y="6711"/>
                      <a:pt x="10965" y="6837"/>
                      <a:pt x="11280" y="6837"/>
                    </a:cubicBezTo>
                    <a:cubicBezTo>
                      <a:pt x="12099" y="6837"/>
                      <a:pt x="12760" y="6175"/>
                      <a:pt x="12760" y="5356"/>
                    </a:cubicBezTo>
                    <a:cubicBezTo>
                      <a:pt x="12760" y="4789"/>
                      <a:pt x="12445" y="4285"/>
                      <a:pt x="11973" y="4033"/>
                    </a:cubicBezTo>
                    <a:lnTo>
                      <a:pt x="11973" y="3844"/>
                    </a:lnTo>
                    <a:cubicBezTo>
                      <a:pt x="11973" y="3024"/>
                      <a:pt x="11280" y="2363"/>
                      <a:pt x="10461" y="2363"/>
                    </a:cubicBezTo>
                    <a:lnTo>
                      <a:pt x="10398" y="2363"/>
                    </a:lnTo>
                    <a:cubicBezTo>
                      <a:pt x="10335" y="1449"/>
                      <a:pt x="9988" y="662"/>
                      <a:pt x="9421" y="0"/>
                    </a:cubicBezTo>
                    <a:lnTo>
                      <a:pt x="6585" y="2268"/>
                    </a:lnTo>
                    <a:cubicBezTo>
                      <a:pt x="6522" y="2300"/>
                      <a:pt x="6428" y="2363"/>
                      <a:pt x="6365" y="2363"/>
                    </a:cubicBezTo>
                    <a:cubicBezTo>
                      <a:pt x="6270" y="2363"/>
                      <a:pt x="6207" y="2300"/>
                      <a:pt x="6113" y="2268"/>
                    </a:cubicBezTo>
                    <a:lnTo>
                      <a:pt x="32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"/>
          <p:cNvSpPr txBox="1">
            <a:spLocks noGrp="1"/>
          </p:cNvSpPr>
          <p:nvPr>
            <p:ph type="title"/>
          </p:nvPr>
        </p:nvSpPr>
        <p:spPr>
          <a:xfrm>
            <a:off x="457200" y="411450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88A3E4-8D72-4D64-BF47-A89B630C2ABD}"/>
              </a:ext>
            </a:extLst>
          </p:cNvPr>
          <p:cNvGrpSpPr/>
          <p:nvPr/>
        </p:nvGrpSpPr>
        <p:grpSpPr>
          <a:xfrm>
            <a:off x="933450" y="1771650"/>
            <a:ext cx="7277100" cy="1924050"/>
            <a:chOff x="457200" y="1344400"/>
            <a:chExt cx="8219775" cy="3393400"/>
          </a:xfrm>
        </p:grpSpPr>
        <p:sp>
          <p:nvSpPr>
            <p:cNvPr id="329" name="Google Shape;329;p23"/>
            <p:cNvSpPr/>
            <p:nvPr/>
          </p:nvSpPr>
          <p:spPr>
            <a:xfrm rot="5400000">
              <a:off x="2933850" y="2252052"/>
              <a:ext cx="637800" cy="2562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" name="Google Shape;330;p23"/>
            <p:cNvSpPr/>
            <p:nvPr/>
          </p:nvSpPr>
          <p:spPr>
            <a:xfrm rot="5400000">
              <a:off x="2933850" y="1371249"/>
              <a:ext cx="637800" cy="2562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1" name="Google Shape;331;p23"/>
            <p:cNvSpPr/>
            <p:nvPr/>
          </p:nvSpPr>
          <p:spPr>
            <a:xfrm rot="5400000">
              <a:off x="2933850" y="485551"/>
              <a:ext cx="637800" cy="2562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2" name="Google Shape;332;p23"/>
            <p:cNvSpPr/>
            <p:nvPr/>
          </p:nvSpPr>
          <p:spPr>
            <a:xfrm rot="5400000">
              <a:off x="2933850" y="3137750"/>
              <a:ext cx="637800" cy="2562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3" name="Google Shape;333;p23"/>
            <p:cNvSpPr/>
            <p:nvPr/>
          </p:nvSpPr>
          <p:spPr>
            <a:xfrm rot="-5400000">
              <a:off x="895500" y="1895199"/>
              <a:ext cx="637800" cy="15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4" name="Google Shape;334;p23"/>
            <p:cNvSpPr/>
            <p:nvPr/>
          </p:nvSpPr>
          <p:spPr>
            <a:xfrm rot="-5400000">
              <a:off x="895500" y="2776002"/>
              <a:ext cx="637800" cy="15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5" name="Google Shape;335;p23"/>
            <p:cNvSpPr/>
            <p:nvPr/>
          </p:nvSpPr>
          <p:spPr>
            <a:xfrm rot="-5400000">
              <a:off x="895500" y="3661700"/>
              <a:ext cx="637800" cy="15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6" name="Google Shape;336;p23"/>
            <p:cNvSpPr/>
            <p:nvPr/>
          </p:nvSpPr>
          <p:spPr>
            <a:xfrm rot="-5400000">
              <a:off x="895500" y="1009501"/>
              <a:ext cx="637800" cy="15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grpSp>
          <p:nvGrpSpPr>
            <p:cNvPr id="337" name="Google Shape;337;p23"/>
            <p:cNvGrpSpPr/>
            <p:nvPr/>
          </p:nvGrpSpPr>
          <p:grpSpPr>
            <a:xfrm>
              <a:off x="4943175" y="1344400"/>
              <a:ext cx="3733800" cy="3364200"/>
              <a:chOff x="4943175" y="1344400"/>
              <a:chExt cx="3733800" cy="3364200"/>
            </a:xfrm>
          </p:grpSpPr>
          <p:cxnSp>
            <p:nvCxnSpPr>
              <p:cNvPr id="338" name="Google Shape;338;p23"/>
              <p:cNvCxnSpPr/>
              <p:nvPr/>
            </p:nvCxnSpPr>
            <p:spPr>
              <a:xfrm>
                <a:off x="4943175" y="1344400"/>
                <a:ext cx="373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23"/>
              <p:cNvCxnSpPr/>
              <p:nvPr/>
            </p:nvCxnSpPr>
            <p:spPr>
              <a:xfrm>
                <a:off x="4943175" y="1680820"/>
                <a:ext cx="373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23"/>
              <p:cNvCxnSpPr/>
              <p:nvPr/>
            </p:nvCxnSpPr>
            <p:spPr>
              <a:xfrm>
                <a:off x="4943175" y="2017240"/>
                <a:ext cx="373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23"/>
              <p:cNvCxnSpPr/>
              <p:nvPr/>
            </p:nvCxnSpPr>
            <p:spPr>
              <a:xfrm>
                <a:off x="4943175" y="2353660"/>
                <a:ext cx="373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23"/>
              <p:cNvCxnSpPr/>
              <p:nvPr/>
            </p:nvCxnSpPr>
            <p:spPr>
              <a:xfrm>
                <a:off x="4943175" y="2690080"/>
                <a:ext cx="373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23"/>
              <p:cNvCxnSpPr/>
              <p:nvPr/>
            </p:nvCxnSpPr>
            <p:spPr>
              <a:xfrm>
                <a:off x="4943175" y="3026500"/>
                <a:ext cx="373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23"/>
              <p:cNvCxnSpPr/>
              <p:nvPr/>
            </p:nvCxnSpPr>
            <p:spPr>
              <a:xfrm>
                <a:off x="4943175" y="3362920"/>
                <a:ext cx="373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23"/>
              <p:cNvCxnSpPr/>
              <p:nvPr/>
            </p:nvCxnSpPr>
            <p:spPr>
              <a:xfrm>
                <a:off x="4943175" y="3699340"/>
                <a:ext cx="373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23"/>
              <p:cNvCxnSpPr/>
              <p:nvPr/>
            </p:nvCxnSpPr>
            <p:spPr>
              <a:xfrm>
                <a:off x="4943175" y="4035760"/>
                <a:ext cx="373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23"/>
              <p:cNvCxnSpPr/>
              <p:nvPr/>
            </p:nvCxnSpPr>
            <p:spPr>
              <a:xfrm>
                <a:off x="4943175" y="4372180"/>
                <a:ext cx="373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23"/>
              <p:cNvCxnSpPr/>
              <p:nvPr/>
            </p:nvCxnSpPr>
            <p:spPr>
              <a:xfrm>
                <a:off x="4943175" y="4708600"/>
                <a:ext cx="373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53" name="Google Shape;353;p23"/>
            <p:cNvSpPr txBox="1"/>
            <p:nvPr/>
          </p:nvSpPr>
          <p:spPr>
            <a:xfrm flipH="1">
              <a:off x="2134725" y="1457525"/>
              <a:ext cx="2471100" cy="6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354;p23"/>
            <p:cNvSpPr txBox="1"/>
            <p:nvPr/>
          </p:nvSpPr>
          <p:spPr>
            <a:xfrm flipH="1">
              <a:off x="2134725" y="2343242"/>
              <a:ext cx="2471100" cy="6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23"/>
            <p:cNvSpPr txBox="1"/>
            <p:nvPr/>
          </p:nvSpPr>
          <p:spPr>
            <a:xfrm flipH="1">
              <a:off x="2134725" y="3228959"/>
              <a:ext cx="2471100" cy="6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6" name="Google Shape;356;p23"/>
            <p:cNvSpPr txBox="1"/>
            <p:nvPr/>
          </p:nvSpPr>
          <p:spPr>
            <a:xfrm flipH="1">
              <a:off x="2134725" y="4114675"/>
              <a:ext cx="2471100" cy="6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23"/>
            <p:cNvSpPr txBox="1"/>
            <p:nvPr/>
          </p:nvSpPr>
          <p:spPr>
            <a:xfrm>
              <a:off x="752475" y="4228825"/>
              <a:ext cx="9285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0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4.</a:t>
              </a:r>
              <a:endParaRPr sz="10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58" name="Google Shape;358;p23"/>
            <p:cNvSpPr txBox="1"/>
            <p:nvPr/>
          </p:nvSpPr>
          <p:spPr>
            <a:xfrm>
              <a:off x="752475" y="2457375"/>
              <a:ext cx="9285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0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2.</a:t>
              </a:r>
              <a:endParaRPr sz="10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59" name="Google Shape;359;p23"/>
            <p:cNvSpPr txBox="1"/>
            <p:nvPr/>
          </p:nvSpPr>
          <p:spPr>
            <a:xfrm>
              <a:off x="752475" y="3343125"/>
              <a:ext cx="9285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0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3.</a:t>
              </a:r>
              <a:endParaRPr sz="10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60" name="Google Shape;360;p23"/>
            <p:cNvSpPr txBox="1"/>
            <p:nvPr/>
          </p:nvSpPr>
          <p:spPr>
            <a:xfrm>
              <a:off x="752475" y="1571625"/>
              <a:ext cx="9285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0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1.</a:t>
              </a:r>
              <a:endParaRPr sz="10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4943175" y="3038475"/>
              <a:ext cx="928500" cy="1670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5871400" y="1986100"/>
              <a:ext cx="928500" cy="2722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6799625" y="3373900"/>
              <a:ext cx="928500" cy="133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7728125" y="2343225"/>
              <a:ext cx="928500" cy="2365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5" name="Google Shape;365;p23"/>
            <p:cNvSpPr txBox="1"/>
            <p:nvPr/>
          </p:nvSpPr>
          <p:spPr>
            <a:xfrm>
              <a:off x="5059575" y="4183075"/>
              <a:ext cx="6957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 b="1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366" name="Google Shape;366;p23"/>
            <p:cNvSpPr txBox="1"/>
            <p:nvPr/>
          </p:nvSpPr>
          <p:spPr>
            <a:xfrm>
              <a:off x="5987800" y="4183075"/>
              <a:ext cx="6957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 b="1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367" name="Google Shape;367;p23"/>
            <p:cNvSpPr txBox="1"/>
            <p:nvPr/>
          </p:nvSpPr>
          <p:spPr>
            <a:xfrm>
              <a:off x="6916163" y="4183075"/>
              <a:ext cx="6957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 b="1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368" name="Google Shape;368;p23"/>
            <p:cNvSpPr txBox="1"/>
            <p:nvPr/>
          </p:nvSpPr>
          <p:spPr>
            <a:xfrm>
              <a:off x="7844238" y="4183075"/>
              <a:ext cx="6957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 b="1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sign Element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64653"/>
      </a:accent1>
      <a:accent2>
        <a:srgbClr val="2A9D8F"/>
      </a:accent2>
      <a:accent3>
        <a:srgbClr val="8AB17D"/>
      </a:accent3>
      <a:accent4>
        <a:srgbClr val="E76F51"/>
      </a:accent4>
      <a:accent5>
        <a:srgbClr val="F4A261"/>
      </a:accent5>
      <a:accent6>
        <a:srgbClr val="E9C46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433</Words>
  <Application>Microsoft Office PowerPoint</Application>
  <PresentationFormat>On-screen Show (16:9)</PresentationFormat>
  <Paragraphs>222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Fira Sans Condensed ExtraBold</vt:lpstr>
      <vt:lpstr>Arial</vt:lpstr>
      <vt:lpstr>Fira Sans Condensed</vt:lpstr>
      <vt:lpstr>Fira Sans</vt:lpstr>
      <vt:lpstr>Fira Sans Extra Condensed Medium</vt:lpstr>
      <vt:lpstr>Fira Sans Condensed SemiBold</vt:lpstr>
      <vt:lpstr>Roboto Medium</vt:lpstr>
      <vt:lpstr>Fira Sans Extra Condensed ExtraBold</vt:lpstr>
      <vt:lpstr>Fira Sans Condensed Black</vt:lpstr>
      <vt:lpstr>Fira Sans Extra Condensed SemiBold</vt:lpstr>
      <vt:lpstr>Lato Light</vt:lpstr>
      <vt:lpstr>Roboto</vt:lpstr>
      <vt:lpstr>Fira Sans Condensed Medium</vt:lpstr>
      <vt:lpstr>Fira Sans Extra Condensed</vt:lpstr>
      <vt:lpstr>Design Elements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Elements Infographics</dc:title>
  <cp:lastModifiedBy>Vinita Sinha</cp:lastModifiedBy>
  <cp:revision>14</cp:revision>
  <dcterms:modified xsi:type="dcterms:W3CDTF">2026-05-15T10:45:59Z</dcterms:modified>
</cp:coreProperties>
</file>