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266" r:id="rId5"/>
    <p:sldId id="268" r:id="rId6"/>
    <p:sldId id="267" r:id="rId7"/>
    <p:sldId id="439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818"/>
    <a:srgbClr val="F0888F"/>
    <a:srgbClr val="E53644"/>
    <a:srgbClr val="44318C"/>
    <a:srgbClr val="FFFFFF"/>
    <a:srgbClr val="2F58A4"/>
    <a:srgbClr val="E7E6E6"/>
    <a:srgbClr val="3F239E"/>
    <a:srgbClr val="682CAD"/>
    <a:srgbClr val="913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70232B-FD31-4B6F-92E1-192B8E5D1CB1}" v="86" dt="2026-05-15T10:44:06.214"/>
    <p1510:client id="{3F30C7E5-D5F2-4C94-8F8F-5A6E58794F24}" v="1" dt="2026-05-15T10:54:04.7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F30C7E5-D5F2-4C94-8F8F-5A6E58794F24}"/>
    <pc:docChg chg="modSld">
      <pc:chgData name="" userId="" providerId="" clId="Web-{3F30C7E5-D5F2-4C94-8F8F-5A6E58794F24}" dt="2026-05-15T10:54:04.737" v="0"/>
      <pc:docMkLst>
        <pc:docMk/>
      </pc:docMkLst>
      <pc:sldChg chg="delSp">
        <pc:chgData name="" userId="" providerId="" clId="Web-{3F30C7E5-D5F2-4C94-8F8F-5A6E58794F24}" dt="2026-05-15T10:54:04.737" v="0"/>
        <pc:sldMkLst>
          <pc:docMk/>
          <pc:sldMk cId="1810357132" sldId="256"/>
        </pc:sldMkLst>
        <pc:picChg chg="del">
          <ac:chgData name="" userId="" providerId="" clId="Web-{3F30C7E5-D5F2-4C94-8F8F-5A6E58794F24}" dt="2026-05-15T10:54:04.737" v="0"/>
          <ac:picMkLst>
            <pc:docMk/>
            <pc:sldMk cId="1810357132" sldId="256"/>
            <ac:picMk id="6" creationId="{D8144208-E3BE-2262-534B-1598E6A09ED3}"/>
          </ac:picMkLst>
        </pc:picChg>
      </pc:sldChg>
    </pc:docChg>
  </pc:docChgLst>
  <pc:docChgLst>
    <pc:chgData name="Subham Singh" userId="S::subham.singh@theknowledgeacademy.com::9a775da0-6330-470d-819c-c8f78cce0925" providerId="AD" clId="Web-{2F70232B-FD31-4B6F-92E1-192B8E5D1CB1}"/>
    <pc:docChg chg="delSld">
      <pc:chgData name="Subham Singh" userId="S::subham.singh@theknowledgeacademy.com::9a775da0-6330-470d-819c-c8f78cce0925" providerId="AD" clId="Web-{2F70232B-FD31-4B6F-92E1-192B8E5D1CB1}" dt="2026-05-15T10:44:06.214" v="85"/>
      <pc:docMkLst>
        <pc:docMk/>
      </pc:docMkLst>
      <pc:sldChg chg="del">
        <pc:chgData name="Subham Singh" userId="S::subham.singh@theknowledgeacademy.com::9a775da0-6330-470d-819c-c8f78cce0925" providerId="AD" clId="Web-{2F70232B-FD31-4B6F-92E1-192B8E5D1CB1}" dt="2026-05-15T10:43:20.025" v="0"/>
        <pc:sldMkLst>
          <pc:docMk/>
          <pc:sldMk cId="4100004146" sldId="377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214" v="84"/>
        <pc:sldMkLst>
          <pc:docMk/>
          <pc:sldMk cId="3346856494" sldId="379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214" v="85"/>
        <pc:sldMkLst>
          <pc:docMk/>
          <pc:sldMk cId="957879090" sldId="380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214" v="83"/>
        <pc:sldMkLst>
          <pc:docMk/>
          <pc:sldMk cId="4193836615" sldId="381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214" v="82"/>
        <pc:sldMkLst>
          <pc:docMk/>
          <pc:sldMk cId="3798015348" sldId="382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98" v="81"/>
        <pc:sldMkLst>
          <pc:docMk/>
          <pc:sldMk cId="149818983" sldId="383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98" v="80"/>
        <pc:sldMkLst>
          <pc:docMk/>
          <pc:sldMk cId="2216658602" sldId="384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98" v="79"/>
        <pc:sldMkLst>
          <pc:docMk/>
          <pc:sldMk cId="2388361677" sldId="385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98" v="78"/>
        <pc:sldMkLst>
          <pc:docMk/>
          <pc:sldMk cId="3849848242" sldId="386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98" v="77"/>
        <pc:sldMkLst>
          <pc:docMk/>
          <pc:sldMk cId="2933297433" sldId="387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98" v="76"/>
        <pc:sldMkLst>
          <pc:docMk/>
          <pc:sldMk cId="4096143086" sldId="388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83" v="73"/>
        <pc:sldMkLst>
          <pc:docMk/>
          <pc:sldMk cId="1845150835" sldId="390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83" v="75"/>
        <pc:sldMkLst>
          <pc:docMk/>
          <pc:sldMk cId="520408610" sldId="391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83" v="74"/>
        <pc:sldMkLst>
          <pc:docMk/>
          <pc:sldMk cId="2574827737" sldId="392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51" v="72"/>
        <pc:sldMkLst>
          <pc:docMk/>
          <pc:sldMk cId="1586826662" sldId="395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51" v="71"/>
        <pc:sldMkLst>
          <pc:docMk/>
          <pc:sldMk cId="4042038790" sldId="396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51" v="70"/>
        <pc:sldMkLst>
          <pc:docMk/>
          <pc:sldMk cId="1308511375" sldId="398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51" v="69"/>
        <pc:sldMkLst>
          <pc:docMk/>
          <pc:sldMk cId="3293115620" sldId="399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51" v="68"/>
        <pc:sldMkLst>
          <pc:docMk/>
          <pc:sldMk cId="2112421332" sldId="400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51" v="67"/>
        <pc:sldMkLst>
          <pc:docMk/>
          <pc:sldMk cId="2955881192" sldId="401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51" v="66"/>
        <pc:sldMkLst>
          <pc:docMk/>
          <pc:sldMk cId="2857637507" sldId="402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51" v="65"/>
        <pc:sldMkLst>
          <pc:docMk/>
          <pc:sldMk cId="3087251590" sldId="403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36" v="64"/>
        <pc:sldMkLst>
          <pc:docMk/>
          <pc:sldMk cId="3713326052" sldId="404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36" v="63"/>
        <pc:sldMkLst>
          <pc:docMk/>
          <pc:sldMk cId="3882464691" sldId="405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36" v="62"/>
        <pc:sldMkLst>
          <pc:docMk/>
          <pc:sldMk cId="974460659" sldId="406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36" v="61"/>
        <pc:sldMkLst>
          <pc:docMk/>
          <pc:sldMk cId="2128179071" sldId="407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36" v="60"/>
        <pc:sldMkLst>
          <pc:docMk/>
          <pc:sldMk cId="1868946116" sldId="408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36" v="59"/>
        <pc:sldMkLst>
          <pc:docMk/>
          <pc:sldMk cId="2734654473" sldId="409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20" v="58"/>
        <pc:sldMkLst>
          <pc:docMk/>
          <pc:sldMk cId="3910980956" sldId="410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20" v="57"/>
        <pc:sldMkLst>
          <pc:docMk/>
          <pc:sldMk cId="1636002379" sldId="411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20" v="55"/>
        <pc:sldMkLst>
          <pc:docMk/>
          <pc:sldMk cId="399328303" sldId="412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20" v="56"/>
        <pc:sldMkLst>
          <pc:docMk/>
          <pc:sldMk cId="1546083352" sldId="413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04" v="52"/>
        <pc:sldMkLst>
          <pc:docMk/>
          <pc:sldMk cId="4092564848" sldId="414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04" v="53"/>
        <pc:sldMkLst>
          <pc:docMk/>
          <pc:sldMk cId="280624526" sldId="415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04" v="51"/>
        <pc:sldMkLst>
          <pc:docMk/>
          <pc:sldMk cId="3870786979" sldId="416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42" v="22"/>
        <pc:sldMkLst>
          <pc:docMk/>
          <pc:sldMk cId="1303028373" sldId="417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42" v="21"/>
        <pc:sldMkLst>
          <pc:docMk/>
          <pc:sldMk cId="4114883905" sldId="419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42" v="20"/>
        <pc:sldMkLst>
          <pc:docMk/>
          <pc:sldMk cId="807572011" sldId="420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42" v="19"/>
        <pc:sldMkLst>
          <pc:docMk/>
          <pc:sldMk cId="2166429756" sldId="421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42" v="18"/>
        <pc:sldMkLst>
          <pc:docMk/>
          <pc:sldMk cId="342064855" sldId="422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26" v="17"/>
        <pc:sldMkLst>
          <pc:docMk/>
          <pc:sldMk cId="964516101" sldId="423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26" v="16"/>
        <pc:sldMkLst>
          <pc:docMk/>
          <pc:sldMk cId="981508230" sldId="424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26" v="15"/>
        <pc:sldMkLst>
          <pc:docMk/>
          <pc:sldMk cId="3058546024" sldId="425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26" v="14"/>
        <pc:sldMkLst>
          <pc:docMk/>
          <pc:sldMk cId="2420162269" sldId="426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26" v="12"/>
        <pc:sldMkLst>
          <pc:docMk/>
          <pc:sldMk cId="2482878657" sldId="427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26" v="11"/>
        <pc:sldMkLst>
          <pc:docMk/>
          <pc:sldMk cId="122399415" sldId="428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26" v="13"/>
        <pc:sldMkLst>
          <pc:docMk/>
          <pc:sldMk cId="665070152" sldId="429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26" v="10"/>
        <pc:sldMkLst>
          <pc:docMk/>
          <pc:sldMk cId="1466708925" sldId="430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11" v="9"/>
        <pc:sldMkLst>
          <pc:docMk/>
          <pc:sldMk cId="1257695031" sldId="431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11" v="8"/>
        <pc:sldMkLst>
          <pc:docMk/>
          <pc:sldMk cId="2421040068" sldId="433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11" v="7"/>
        <pc:sldMkLst>
          <pc:docMk/>
          <pc:sldMk cId="126844050" sldId="434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11" v="6"/>
        <pc:sldMkLst>
          <pc:docMk/>
          <pc:sldMk cId="744329279" sldId="435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11" v="5"/>
        <pc:sldMkLst>
          <pc:docMk/>
          <pc:sldMk cId="3126257929" sldId="436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11" v="4"/>
        <pc:sldMkLst>
          <pc:docMk/>
          <pc:sldMk cId="978139299" sldId="437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5.995" v="1"/>
        <pc:sldMkLst>
          <pc:docMk/>
          <pc:sldMk cId="1766662049" sldId="438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5.995" v="3"/>
        <pc:sldMkLst>
          <pc:docMk/>
          <pc:sldMk cId="351969330" sldId="440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5.995" v="2"/>
        <pc:sldMkLst>
          <pc:docMk/>
          <pc:sldMk cId="3335172908" sldId="441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04" v="50"/>
        <pc:sldMkLst>
          <pc:docMk/>
          <pc:sldMk cId="2156733301" sldId="442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04" v="49"/>
        <pc:sldMkLst>
          <pc:docMk/>
          <pc:sldMk cId="2368843281" sldId="443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04" v="48"/>
        <pc:sldMkLst>
          <pc:docMk/>
          <pc:sldMk cId="2059561798" sldId="444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04" v="47"/>
        <pc:sldMkLst>
          <pc:docMk/>
          <pc:sldMk cId="494327394" sldId="445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04" v="46"/>
        <pc:sldMkLst>
          <pc:docMk/>
          <pc:sldMk cId="983710925" sldId="446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04" v="45"/>
        <pc:sldMkLst>
          <pc:docMk/>
          <pc:sldMk cId="3573424902" sldId="447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89" v="44"/>
        <pc:sldMkLst>
          <pc:docMk/>
          <pc:sldMk cId="2732900625" sldId="448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89" v="43"/>
        <pc:sldMkLst>
          <pc:docMk/>
          <pc:sldMk cId="2192789581" sldId="449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89" v="42"/>
        <pc:sldMkLst>
          <pc:docMk/>
          <pc:sldMk cId="2455557776" sldId="450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73" v="33"/>
        <pc:sldMkLst>
          <pc:docMk/>
          <pc:sldMk cId="1852357749" sldId="451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89" v="41"/>
        <pc:sldMkLst>
          <pc:docMk/>
          <pc:sldMk cId="1508385544" sldId="452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89" v="40"/>
        <pc:sldMkLst>
          <pc:docMk/>
          <pc:sldMk cId="3680403523" sldId="453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89" v="39"/>
        <pc:sldMkLst>
          <pc:docMk/>
          <pc:sldMk cId="2366772560" sldId="454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89" v="38"/>
        <pc:sldMkLst>
          <pc:docMk/>
          <pc:sldMk cId="2216597052" sldId="455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89" v="37"/>
        <pc:sldMkLst>
          <pc:docMk/>
          <pc:sldMk cId="2601107276" sldId="456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89" v="36"/>
        <pc:sldMkLst>
          <pc:docMk/>
          <pc:sldMk cId="203737025" sldId="457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73" v="35"/>
        <pc:sldMkLst>
          <pc:docMk/>
          <pc:sldMk cId="1077460354" sldId="458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73" v="32"/>
        <pc:sldMkLst>
          <pc:docMk/>
          <pc:sldMk cId="3274459461" sldId="459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73" v="31"/>
        <pc:sldMkLst>
          <pc:docMk/>
          <pc:sldMk cId="694740499" sldId="460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73" v="30"/>
        <pc:sldMkLst>
          <pc:docMk/>
          <pc:sldMk cId="2728621864" sldId="461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58" v="29"/>
        <pc:sldMkLst>
          <pc:docMk/>
          <pc:sldMk cId="2001972959" sldId="462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58" v="28"/>
        <pc:sldMkLst>
          <pc:docMk/>
          <pc:sldMk cId="3800859316" sldId="463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58" v="27"/>
        <pc:sldMkLst>
          <pc:docMk/>
          <pc:sldMk cId="160950204" sldId="464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58" v="26"/>
        <pc:sldMkLst>
          <pc:docMk/>
          <pc:sldMk cId="1400016467" sldId="465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58" v="25"/>
        <pc:sldMkLst>
          <pc:docMk/>
          <pc:sldMk cId="1103914201" sldId="466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42" v="24"/>
        <pc:sldMkLst>
          <pc:docMk/>
          <pc:sldMk cId="1134943487" sldId="467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42" v="23"/>
        <pc:sldMkLst>
          <pc:docMk/>
          <pc:sldMk cId="1191865146" sldId="468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073" v="34"/>
        <pc:sldMkLst>
          <pc:docMk/>
          <pc:sldMk cId="2433214521" sldId="469"/>
        </pc:sldMkLst>
      </pc:sldChg>
      <pc:sldChg chg="del">
        <pc:chgData name="Subham Singh" userId="S::subham.singh@theknowledgeacademy.com::9a775da0-6330-470d-819c-c8f78cce0925" providerId="AD" clId="Web-{2F70232B-FD31-4B6F-92E1-192B8E5D1CB1}" dt="2026-05-15T10:44:06.120" v="54"/>
        <pc:sldMkLst>
          <pc:docMk/>
          <pc:sldMk cId="2150123414" sldId="47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654859-138C-400D-B608-544EFAFDC31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7E2EDA-E1B7-403F-A925-3A25B0AF8A7E}">
      <dgm:prSet/>
      <dgm:spPr>
        <a:ln>
          <a:solidFill>
            <a:srgbClr val="44318D"/>
          </a:solidFill>
        </a:ln>
      </dgm:spPr>
      <dgm:t>
        <a:bodyPr/>
        <a:lstStyle/>
        <a:p>
          <a:r>
            <a:rPr lang="en-GB" b="0" i="0" baseline="0"/>
            <a:t>World Class Training Solutions</a:t>
          </a:r>
          <a:endParaRPr lang="en-US"/>
        </a:p>
      </dgm:t>
    </dgm:pt>
    <dgm:pt modelId="{4C874283-B977-4439-8AC2-1A2D6480CF4D}" type="parTrans" cxnId="{5972BE4E-E39F-46FB-9CCC-0B2E758502D0}">
      <dgm:prSet/>
      <dgm:spPr/>
      <dgm:t>
        <a:bodyPr/>
        <a:lstStyle/>
        <a:p>
          <a:endParaRPr lang="en-US"/>
        </a:p>
      </dgm:t>
    </dgm:pt>
    <dgm:pt modelId="{3E22FA49-BAAA-4D13-A2AD-372DD99CAFB7}" type="sibTrans" cxnId="{5972BE4E-E39F-46FB-9CCC-0B2E758502D0}">
      <dgm:prSet/>
      <dgm:spPr/>
      <dgm:t>
        <a:bodyPr/>
        <a:lstStyle/>
        <a:p>
          <a:endParaRPr lang="en-US"/>
        </a:p>
      </dgm:t>
    </dgm:pt>
    <dgm:pt modelId="{D6596234-888E-4960-B55B-631D28B20897}">
      <dgm:prSet/>
      <dgm:spPr>
        <a:ln>
          <a:solidFill>
            <a:srgbClr val="44318D"/>
          </a:solidFill>
        </a:ln>
      </dgm:spPr>
      <dgm:t>
        <a:bodyPr/>
        <a:lstStyle/>
        <a:p>
          <a:r>
            <a:rPr lang="en-GB" b="0" i="0" baseline="0"/>
            <a:t>Subject Matter Experts</a:t>
          </a:r>
          <a:endParaRPr lang="en-US"/>
        </a:p>
      </dgm:t>
    </dgm:pt>
    <dgm:pt modelId="{2B8F1EE4-79C8-4014-B642-D376FEDC7A8F}" type="parTrans" cxnId="{EEEA3E96-98CF-4EBD-AA9F-2D998113D37E}">
      <dgm:prSet/>
      <dgm:spPr/>
      <dgm:t>
        <a:bodyPr/>
        <a:lstStyle/>
        <a:p>
          <a:endParaRPr lang="en-US"/>
        </a:p>
      </dgm:t>
    </dgm:pt>
    <dgm:pt modelId="{141C0F52-21C6-4C84-9CED-6FC3AC159A6E}" type="sibTrans" cxnId="{EEEA3E96-98CF-4EBD-AA9F-2D998113D37E}">
      <dgm:prSet/>
      <dgm:spPr/>
      <dgm:t>
        <a:bodyPr/>
        <a:lstStyle/>
        <a:p>
          <a:endParaRPr lang="en-US"/>
        </a:p>
      </dgm:t>
    </dgm:pt>
    <dgm:pt modelId="{E3D630C6-ADFA-4399-A3BB-E3E9C71BA6EE}">
      <dgm:prSet/>
      <dgm:spPr>
        <a:ln>
          <a:solidFill>
            <a:srgbClr val="44318D"/>
          </a:solidFill>
        </a:ln>
      </dgm:spPr>
      <dgm:t>
        <a:bodyPr/>
        <a:lstStyle/>
        <a:p>
          <a:r>
            <a:rPr lang="en-GB" b="0" i="0" baseline="0"/>
            <a:t>Highest Quality Training Material</a:t>
          </a:r>
          <a:endParaRPr lang="en-US"/>
        </a:p>
      </dgm:t>
    </dgm:pt>
    <dgm:pt modelId="{98C3D215-3846-4534-AB32-E96253A3F2A2}" type="parTrans" cxnId="{441D2F5B-6672-41CB-B818-F90E9AB28657}">
      <dgm:prSet/>
      <dgm:spPr/>
      <dgm:t>
        <a:bodyPr/>
        <a:lstStyle/>
        <a:p>
          <a:endParaRPr lang="en-US"/>
        </a:p>
      </dgm:t>
    </dgm:pt>
    <dgm:pt modelId="{9D9AD4A4-0325-41FC-AE00-C08165B3468C}" type="sibTrans" cxnId="{441D2F5B-6672-41CB-B818-F90E9AB28657}">
      <dgm:prSet/>
      <dgm:spPr/>
      <dgm:t>
        <a:bodyPr/>
        <a:lstStyle/>
        <a:p>
          <a:endParaRPr lang="en-US"/>
        </a:p>
      </dgm:t>
    </dgm:pt>
    <dgm:pt modelId="{E2E50B5B-169C-4F12-826B-55D83946AC2E}">
      <dgm:prSet/>
      <dgm:spPr>
        <a:ln>
          <a:solidFill>
            <a:srgbClr val="44318D"/>
          </a:solidFill>
        </a:ln>
      </dgm:spPr>
      <dgm:t>
        <a:bodyPr/>
        <a:lstStyle/>
        <a:p>
          <a:r>
            <a:rPr lang="en-GB" b="0" i="0" baseline="0"/>
            <a:t>Accelerated Learning Techniques</a:t>
          </a:r>
          <a:endParaRPr lang="en-US"/>
        </a:p>
      </dgm:t>
    </dgm:pt>
    <dgm:pt modelId="{C0D6FB18-DA8E-4AB5-B59B-54C1E69F9977}" type="parTrans" cxnId="{7B3F1286-6EC0-47DA-824B-1D06581AF39C}">
      <dgm:prSet/>
      <dgm:spPr/>
      <dgm:t>
        <a:bodyPr/>
        <a:lstStyle/>
        <a:p>
          <a:endParaRPr lang="en-US"/>
        </a:p>
      </dgm:t>
    </dgm:pt>
    <dgm:pt modelId="{1483295F-73BD-4E0D-9775-BE5570E9BD55}" type="sibTrans" cxnId="{7B3F1286-6EC0-47DA-824B-1D06581AF39C}">
      <dgm:prSet/>
      <dgm:spPr/>
      <dgm:t>
        <a:bodyPr/>
        <a:lstStyle/>
        <a:p>
          <a:endParaRPr lang="en-US"/>
        </a:p>
      </dgm:t>
    </dgm:pt>
    <dgm:pt modelId="{DDE7B1BA-8022-4D2C-B7B1-C9C4C04EE736}">
      <dgm:prSet/>
      <dgm:spPr>
        <a:ln>
          <a:solidFill>
            <a:srgbClr val="44318D"/>
          </a:solidFill>
        </a:ln>
      </dgm:spPr>
      <dgm:t>
        <a:bodyPr/>
        <a:lstStyle/>
        <a:p>
          <a:r>
            <a:rPr lang="en-GB" b="0" i="0" baseline="0"/>
            <a:t>Project, Programme, and Change Management, ITIL® Consultancy</a:t>
          </a:r>
          <a:endParaRPr lang="en-US"/>
        </a:p>
      </dgm:t>
    </dgm:pt>
    <dgm:pt modelId="{F69FBA0E-7836-4768-8A16-E055AE28DE5B}" type="parTrans" cxnId="{4CBD5B24-8D68-411C-8A7D-2BCC9D571B96}">
      <dgm:prSet/>
      <dgm:spPr/>
      <dgm:t>
        <a:bodyPr/>
        <a:lstStyle/>
        <a:p>
          <a:endParaRPr lang="en-US"/>
        </a:p>
      </dgm:t>
    </dgm:pt>
    <dgm:pt modelId="{3C451BBF-604E-4A46-B253-C682A829F2CA}" type="sibTrans" cxnId="{4CBD5B24-8D68-411C-8A7D-2BCC9D571B96}">
      <dgm:prSet/>
      <dgm:spPr/>
      <dgm:t>
        <a:bodyPr/>
        <a:lstStyle/>
        <a:p>
          <a:endParaRPr lang="en-US"/>
        </a:p>
      </dgm:t>
    </dgm:pt>
    <dgm:pt modelId="{BF845A24-62C2-4C59-9357-D06717088CF2}">
      <dgm:prSet/>
      <dgm:spPr>
        <a:ln>
          <a:solidFill>
            <a:srgbClr val="44318D"/>
          </a:solidFill>
        </a:ln>
      </dgm:spPr>
      <dgm:t>
        <a:bodyPr/>
        <a:lstStyle/>
        <a:p>
          <a:r>
            <a:rPr lang="en-GB" b="0" i="0" baseline="0"/>
            <a:t>Bespoke Tailor Made Training Solutions</a:t>
          </a:r>
          <a:endParaRPr lang="en-US"/>
        </a:p>
      </dgm:t>
    </dgm:pt>
    <dgm:pt modelId="{02CF6EC4-82F6-48DF-A9DA-00326D4943E4}" type="parTrans" cxnId="{8EC3A2D0-6266-4959-93D9-1BBE9FB2811D}">
      <dgm:prSet/>
      <dgm:spPr/>
      <dgm:t>
        <a:bodyPr/>
        <a:lstStyle/>
        <a:p>
          <a:endParaRPr lang="en-US"/>
        </a:p>
      </dgm:t>
    </dgm:pt>
    <dgm:pt modelId="{A0265C7F-617F-4052-B017-AAB0B2D2D10F}" type="sibTrans" cxnId="{8EC3A2D0-6266-4959-93D9-1BBE9FB2811D}">
      <dgm:prSet/>
      <dgm:spPr/>
      <dgm:t>
        <a:bodyPr/>
        <a:lstStyle/>
        <a:p>
          <a:endParaRPr lang="en-US"/>
        </a:p>
      </dgm:t>
    </dgm:pt>
    <dgm:pt modelId="{6961B251-96EE-4D7B-A149-F501F4103612}">
      <dgm:prSet/>
      <dgm:spPr>
        <a:ln>
          <a:solidFill>
            <a:srgbClr val="44318D"/>
          </a:solidFill>
        </a:ln>
      </dgm:spPr>
      <dgm:t>
        <a:bodyPr/>
        <a:lstStyle/>
        <a:p>
          <a:r>
            <a:rPr lang="en-GB" b="0" i="0" baseline="0"/>
            <a:t>PRINCE2®, MSP®, ITIL®, Soft Skills, and More</a:t>
          </a:r>
          <a:endParaRPr lang="en-US"/>
        </a:p>
      </dgm:t>
    </dgm:pt>
    <dgm:pt modelId="{9371A190-42D7-4CA7-B8FB-879544C65514}" type="parTrans" cxnId="{B67AA53F-752F-4076-8498-04F42BF1A8A1}">
      <dgm:prSet/>
      <dgm:spPr/>
      <dgm:t>
        <a:bodyPr/>
        <a:lstStyle/>
        <a:p>
          <a:endParaRPr lang="en-US"/>
        </a:p>
      </dgm:t>
    </dgm:pt>
    <dgm:pt modelId="{0391B15D-C02B-4CEA-82E3-8B6EA5B31DBC}" type="sibTrans" cxnId="{B67AA53F-752F-4076-8498-04F42BF1A8A1}">
      <dgm:prSet/>
      <dgm:spPr/>
      <dgm:t>
        <a:bodyPr/>
        <a:lstStyle/>
        <a:p>
          <a:endParaRPr lang="en-US"/>
        </a:p>
      </dgm:t>
    </dgm:pt>
    <dgm:pt modelId="{8C6FFD9E-CE99-4767-9C26-5351C3B81410}" type="pres">
      <dgm:prSet presAssocID="{B2654859-138C-400D-B608-544EFAFDC311}" presName="vert0" presStyleCnt="0">
        <dgm:presLayoutVars>
          <dgm:dir/>
          <dgm:animOne val="branch"/>
          <dgm:animLvl val="lvl"/>
        </dgm:presLayoutVars>
      </dgm:prSet>
      <dgm:spPr/>
    </dgm:pt>
    <dgm:pt modelId="{22748CE2-6CDD-4FE4-9B38-A9FC8BDC1217}" type="pres">
      <dgm:prSet presAssocID="{1D7E2EDA-E1B7-403F-A925-3A25B0AF8A7E}" presName="thickLine" presStyleLbl="alignNode1" presStyleIdx="0" presStyleCnt="7"/>
      <dgm:spPr/>
    </dgm:pt>
    <dgm:pt modelId="{C5BAA449-56D9-4610-B821-6B5E1AAD87A0}" type="pres">
      <dgm:prSet presAssocID="{1D7E2EDA-E1B7-403F-A925-3A25B0AF8A7E}" presName="horz1" presStyleCnt="0"/>
      <dgm:spPr/>
    </dgm:pt>
    <dgm:pt modelId="{D6838CB9-D9F6-407B-A35E-7DCA3C8F01A2}" type="pres">
      <dgm:prSet presAssocID="{1D7E2EDA-E1B7-403F-A925-3A25B0AF8A7E}" presName="tx1" presStyleLbl="revTx" presStyleIdx="0" presStyleCnt="7"/>
      <dgm:spPr/>
    </dgm:pt>
    <dgm:pt modelId="{10A7CA1C-566C-45F4-9FAB-43B8224C3DD5}" type="pres">
      <dgm:prSet presAssocID="{1D7E2EDA-E1B7-403F-A925-3A25B0AF8A7E}" presName="vert1" presStyleCnt="0"/>
      <dgm:spPr/>
    </dgm:pt>
    <dgm:pt modelId="{9DB0CBAF-CE76-4C97-BA92-AA63DD558B5C}" type="pres">
      <dgm:prSet presAssocID="{D6596234-888E-4960-B55B-631D28B20897}" presName="thickLine" presStyleLbl="alignNode1" presStyleIdx="1" presStyleCnt="7"/>
      <dgm:spPr/>
    </dgm:pt>
    <dgm:pt modelId="{9877AB8D-ABD3-43D8-B7BD-6C99DCD17956}" type="pres">
      <dgm:prSet presAssocID="{D6596234-888E-4960-B55B-631D28B20897}" presName="horz1" presStyleCnt="0"/>
      <dgm:spPr/>
    </dgm:pt>
    <dgm:pt modelId="{C2787246-CF00-4E9B-B62F-E434B4D5C5A4}" type="pres">
      <dgm:prSet presAssocID="{D6596234-888E-4960-B55B-631D28B20897}" presName="tx1" presStyleLbl="revTx" presStyleIdx="1" presStyleCnt="7"/>
      <dgm:spPr/>
    </dgm:pt>
    <dgm:pt modelId="{B27F5637-8FAE-432B-884D-5AF6FC4ADD23}" type="pres">
      <dgm:prSet presAssocID="{D6596234-888E-4960-B55B-631D28B20897}" presName="vert1" presStyleCnt="0"/>
      <dgm:spPr/>
    </dgm:pt>
    <dgm:pt modelId="{F7B9C6FF-FB2D-4910-90C6-7157AFBD1825}" type="pres">
      <dgm:prSet presAssocID="{E3D630C6-ADFA-4399-A3BB-E3E9C71BA6EE}" presName="thickLine" presStyleLbl="alignNode1" presStyleIdx="2" presStyleCnt="7"/>
      <dgm:spPr/>
    </dgm:pt>
    <dgm:pt modelId="{64243BFE-D46C-455E-8346-B0EEE5BFDBCE}" type="pres">
      <dgm:prSet presAssocID="{E3D630C6-ADFA-4399-A3BB-E3E9C71BA6EE}" presName="horz1" presStyleCnt="0"/>
      <dgm:spPr/>
    </dgm:pt>
    <dgm:pt modelId="{E0D8A30D-C7AF-4AD8-81DE-B3FC8A70AC1A}" type="pres">
      <dgm:prSet presAssocID="{E3D630C6-ADFA-4399-A3BB-E3E9C71BA6EE}" presName="tx1" presStyleLbl="revTx" presStyleIdx="2" presStyleCnt="7"/>
      <dgm:spPr/>
    </dgm:pt>
    <dgm:pt modelId="{17B676E4-2098-4E86-91B8-BB963FFCFFBF}" type="pres">
      <dgm:prSet presAssocID="{E3D630C6-ADFA-4399-A3BB-E3E9C71BA6EE}" presName="vert1" presStyleCnt="0"/>
      <dgm:spPr/>
    </dgm:pt>
    <dgm:pt modelId="{B0FABD24-3878-4FDF-B5D4-056F4F7E24D6}" type="pres">
      <dgm:prSet presAssocID="{E2E50B5B-169C-4F12-826B-55D83946AC2E}" presName="thickLine" presStyleLbl="alignNode1" presStyleIdx="3" presStyleCnt="7"/>
      <dgm:spPr/>
    </dgm:pt>
    <dgm:pt modelId="{B0C23EBE-E718-4C66-A760-40903F5E73A3}" type="pres">
      <dgm:prSet presAssocID="{E2E50B5B-169C-4F12-826B-55D83946AC2E}" presName="horz1" presStyleCnt="0"/>
      <dgm:spPr/>
    </dgm:pt>
    <dgm:pt modelId="{3DD92AC0-1CC4-4F00-B395-F0E612651EC1}" type="pres">
      <dgm:prSet presAssocID="{E2E50B5B-169C-4F12-826B-55D83946AC2E}" presName="tx1" presStyleLbl="revTx" presStyleIdx="3" presStyleCnt="7"/>
      <dgm:spPr/>
    </dgm:pt>
    <dgm:pt modelId="{CD14C2DF-BBC6-41BB-8FB4-ABA352A6C117}" type="pres">
      <dgm:prSet presAssocID="{E2E50B5B-169C-4F12-826B-55D83946AC2E}" presName="vert1" presStyleCnt="0"/>
      <dgm:spPr/>
    </dgm:pt>
    <dgm:pt modelId="{F19E312A-2FEA-4C14-A838-865956443B5A}" type="pres">
      <dgm:prSet presAssocID="{DDE7B1BA-8022-4D2C-B7B1-C9C4C04EE736}" presName="thickLine" presStyleLbl="alignNode1" presStyleIdx="4" presStyleCnt="7"/>
      <dgm:spPr/>
    </dgm:pt>
    <dgm:pt modelId="{A7DB9D0F-D333-49DA-B175-7769022D432A}" type="pres">
      <dgm:prSet presAssocID="{DDE7B1BA-8022-4D2C-B7B1-C9C4C04EE736}" presName="horz1" presStyleCnt="0"/>
      <dgm:spPr/>
    </dgm:pt>
    <dgm:pt modelId="{6D17C654-B083-48E6-9971-41FDED715DE7}" type="pres">
      <dgm:prSet presAssocID="{DDE7B1BA-8022-4D2C-B7B1-C9C4C04EE736}" presName="tx1" presStyleLbl="revTx" presStyleIdx="4" presStyleCnt="7"/>
      <dgm:spPr/>
    </dgm:pt>
    <dgm:pt modelId="{906DADD3-7679-4EBD-8BF1-CFBB925AFC98}" type="pres">
      <dgm:prSet presAssocID="{DDE7B1BA-8022-4D2C-B7B1-C9C4C04EE736}" presName="vert1" presStyleCnt="0"/>
      <dgm:spPr/>
    </dgm:pt>
    <dgm:pt modelId="{30DB5229-5816-45F8-AA45-4FC1433D530A}" type="pres">
      <dgm:prSet presAssocID="{BF845A24-62C2-4C59-9357-D06717088CF2}" presName="thickLine" presStyleLbl="alignNode1" presStyleIdx="5" presStyleCnt="7"/>
      <dgm:spPr/>
    </dgm:pt>
    <dgm:pt modelId="{BC7009FE-F0BE-4C0E-BD72-28A391097691}" type="pres">
      <dgm:prSet presAssocID="{BF845A24-62C2-4C59-9357-D06717088CF2}" presName="horz1" presStyleCnt="0"/>
      <dgm:spPr/>
    </dgm:pt>
    <dgm:pt modelId="{18793599-4F5F-4260-A03F-537FD629306B}" type="pres">
      <dgm:prSet presAssocID="{BF845A24-62C2-4C59-9357-D06717088CF2}" presName="tx1" presStyleLbl="revTx" presStyleIdx="5" presStyleCnt="7"/>
      <dgm:spPr/>
    </dgm:pt>
    <dgm:pt modelId="{2CB27AB8-941D-4649-9B4F-0E6B6ABB3E7E}" type="pres">
      <dgm:prSet presAssocID="{BF845A24-62C2-4C59-9357-D06717088CF2}" presName="vert1" presStyleCnt="0"/>
      <dgm:spPr/>
    </dgm:pt>
    <dgm:pt modelId="{4AC36E7B-CE6A-4BA6-AC32-F0993376B1B5}" type="pres">
      <dgm:prSet presAssocID="{6961B251-96EE-4D7B-A149-F501F4103612}" presName="thickLine" presStyleLbl="alignNode1" presStyleIdx="6" presStyleCnt="7"/>
      <dgm:spPr/>
    </dgm:pt>
    <dgm:pt modelId="{E50247B8-C203-4CF9-9423-C9658B93B5A7}" type="pres">
      <dgm:prSet presAssocID="{6961B251-96EE-4D7B-A149-F501F4103612}" presName="horz1" presStyleCnt="0"/>
      <dgm:spPr/>
    </dgm:pt>
    <dgm:pt modelId="{1658748F-6F48-45C9-84D7-594A580E411F}" type="pres">
      <dgm:prSet presAssocID="{6961B251-96EE-4D7B-A149-F501F4103612}" presName="tx1" presStyleLbl="revTx" presStyleIdx="6" presStyleCnt="7"/>
      <dgm:spPr/>
    </dgm:pt>
    <dgm:pt modelId="{D8F37318-B247-4C29-B589-88C91954958A}" type="pres">
      <dgm:prSet presAssocID="{6961B251-96EE-4D7B-A149-F501F4103612}" presName="vert1" presStyleCnt="0"/>
      <dgm:spPr/>
    </dgm:pt>
  </dgm:ptLst>
  <dgm:cxnLst>
    <dgm:cxn modelId="{98F3BA00-2719-49BE-9ECF-4BACFDF1B4CE}" type="presOf" srcId="{BF845A24-62C2-4C59-9357-D06717088CF2}" destId="{18793599-4F5F-4260-A03F-537FD629306B}" srcOrd="0" destOrd="0" presId="urn:microsoft.com/office/officeart/2008/layout/LinedList"/>
    <dgm:cxn modelId="{2D2C3105-AD1B-4373-B6D3-C8B973D02497}" type="presOf" srcId="{1D7E2EDA-E1B7-403F-A925-3A25B0AF8A7E}" destId="{D6838CB9-D9F6-407B-A35E-7DCA3C8F01A2}" srcOrd="0" destOrd="0" presId="urn:microsoft.com/office/officeart/2008/layout/LinedList"/>
    <dgm:cxn modelId="{1E3DAC0C-6F75-4085-970E-00EF999F5DD7}" type="presOf" srcId="{E2E50B5B-169C-4F12-826B-55D83946AC2E}" destId="{3DD92AC0-1CC4-4F00-B395-F0E612651EC1}" srcOrd="0" destOrd="0" presId="urn:microsoft.com/office/officeart/2008/layout/LinedList"/>
    <dgm:cxn modelId="{4CBD5B24-8D68-411C-8A7D-2BCC9D571B96}" srcId="{B2654859-138C-400D-B608-544EFAFDC311}" destId="{DDE7B1BA-8022-4D2C-B7B1-C9C4C04EE736}" srcOrd="4" destOrd="0" parTransId="{F69FBA0E-7836-4768-8A16-E055AE28DE5B}" sibTransId="{3C451BBF-604E-4A46-B253-C682A829F2CA}"/>
    <dgm:cxn modelId="{D3855B32-0815-45AE-AF58-6AAE2BA5F22C}" type="presOf" srcId="{B2654859-138C-400D-B608-544EFAFDC311}" destId="{8C6FFD9E-CE99-4767-9C26-5351C3B81410}" srcOrd="0" destOrd="0" presId="urn:microsoft.com/office/officeart/2008/layout/LinedList"/>
    <dgm:cxn modelId="{B67AA53F-752F-4076-8498-04F42BF1A8A1}" srcId="{B2654859-138C-400D-B608-544EFAFDC311}" destId="{6961B251-96EE-4D7B-A149-F501F4103612}" srcOrd="6" destOrd="0" parTransId="{9371A190-42D7-4CA7-B8FB-879544C65514}" sibTransId="{0391B15D-C02B-4CEA-82E3-8B6EA5B31DBC}"/>
    <dgm:cxn modelId="{441D2F5B-6672-41CB-B818-F90E9AB28657}" srcId="{B2654859-138C-400D-B608-544EFAFDC311}" destId="{E3D630C6-ADFA-4399-A3BB-E3E9C71BA6EE}" srcOrd="2" destOrd="0" parTransId="{98C3D215-3846-4534-AB32-E96253A3F2A2}" sibTransId="{9D9AD4A4-0325-41FC-AE00-C08165B3468C}"/>
    <dgm:cxn modelId="{8EF8425F-A339-40EB-AF90-82A04A102923}" type="presOf" srcId="{D6596234-888E-4960-B55B-631D28B20897}" destId="{C2787246-CF00-4E9B-B62F-E434B4D5C5A4}" srcOrd="0" destOrd="0" presId="urn:microsoft.com/office/officeart/2008/layout/LinedList"/>
    <dgm:cxn modelId="{7B8FDF44-412D-4FAD-AFD5-A865C35B9968}" type="presOf" srcId="{E3D630C6-ADFA-4399-A3BB-E3E9C71BA6EE}" destId="{E0D8A30D-C7AF-4AD8-81DE-B3FC8A70AC1A}" srcOrd="0" destOrd="0" presId="urn:microsoft.com/office/officeart/2008/layout/LinedList"/>
    <dgm:cxn modelId="{5972BE4E-E39F-46FB-9CCC-0B2E758502D0}" srcId="{B2654859-138C-400D-B608-544EFAFDC311}" destId="{1D7E2EDA-E1B7-403F-A925-3A25B0AF8A7E}" srcOrd="0" destOrd="0" parTransId="{4C874283-B977-4439-8AC2-1A2D6480CF4D}" sibTransId="{3E22FA49-BAAA-4D13-A2AD-372DD99CAFB7}"/>
    <dgm:cxn modelId="{7B3F1286-6EC0-47DA-824B-1D06581AF39C}" srcId="{B2654859-138C-400D-B608-544EFAFDC311}" destId="{E2E50B5B-169C-4F12-826B-55D83946AC2E}" srcOrd="3" destOrd="0" parTransId="{C0D6FB18-DA8E-4AB5-B59B-54C1E69F9977}" sibTransId="{1483295F-73BD-4E0D-9775-BE5570E9BD55}"/>
    <dgm:cxn modelId="{F5D32693-966B-42DD-AF21-7CBA46B68CEC}" type="presOf" srcId="{6961B251-96EE-4D7B-A149-F501F4103612}" destId="{1658748F-6F48-45C9-84D7-594A580E411F}" srcOrd="0" destOrd="0" presId="urn:microsoft.com/office/officeart/2008/layout/LinedList"/>
    <dgm:cxn modelId="{EEEA3E96-98CF-4EBD-AA9F-2D998113D37E}" srcId="{B2654859-138C-400D-B608-544EFAFDC311}" destId="{D6596234-888E-4960-B55B-631D28B20897}" srcOrd="1" destOrd="0" parTransId="{2B8F1EE4-79C8-4014-B642-D376FEDC7A8F}" sibTransId="{141C0F52-21C6-4C84-9CED-6FC3AC159A6E}"/>
    <dgm:cxn modelId="{8EC3A2D0-6266-4959-93D9-1BBE9FB2811D}" srcId="{B2654859-138C-400D-B608-544EFAFDC311}" destId="{BF845A24-62C2-4C59-9357-D06717088CF2}" srcOrd="5" destOrd="0" parTransId="{02CF6EC4-82F6-48DF-A9DA-00326D4943E4}" sibTransId="{A0265C7F-617F-4052-B017-AAB0B2D2D10F}"/>
    <dgm:cxn modelId="{88294EF1-61CA-4B05-A456-3E182833AB67}" type="presOf" srcId="{DDE7B1BA-8022-4D2C-B7B1-C9C4C04EE736}" destId="{6D17C654-B083-48E6-9971-41FDED715DE7}" srcOrd="0" destOrd="0" presId="urn:microsoft.com/office/officeart/2008/layout/LinedList"/>
    <dgm:cxn modelId="{BCF23681-97DD-453A-AF52-7D5A5DFAEC73}" type="presParOf" srcId="{8C6FFD9E-CE99-4767-9C26-5351C3B81410}" destId="{22748CE2-6CDD-4FE4-9B38-A9FC8BDC1217}" srcOrd="0" destOrd="0" presId="urn:microsoft.com/office/officeart/2008/layout/LinedList"/>
    <dgm:cxn modelId="{606BD007-1CBC-4D3C-A918-7AEFCA5EE5A9}" type="presParOf" srcId="{8C6FFD9E-CE99-4767-9C26-5351C3B81410}" destId="{C5BAA449-56D9-4610-B821-6B5E1AAD87A0}" srcOrd="1" destOrd="0" presId="urn:microsoft.com/office/officeart/2008/layout/LinedList"/>
    <dgm:cxn modelId="{0FC1B5B4-5EFC-4DF6-9B36-380D03BE8204}" type="presParOf" srcId="{C5BAA449-56D9-4610-B821-6B5E1AAD87A0}" destId="{D6838CB9-D9F6-407B-A35E-7DCA3C8F01A2}" srcOrd="0" destOrd="0" presId="urn:microsoft.com/office/officeart/2008/layout/LinedList"/>
    <dgm:cxn modelId="{44717BBD-3D51-41EB-BFF7-F54E39173396}" type="presParOf" srcId="{C5BAA449-56D9-4610-B821-6B5E1AAD87A0}" destId="{10A7CA1C-566C-45F4-9FAB-43B8224C3DD5}" srcOrd="1" destOrd="0" presId="urn:microsoft.com/office/officeart/2008/layout/LinedList"/>
    <dgm:cxn modelId="{266EF96A-1AEE-4B0F-A029-8762F4737C88}" type="presParOf" srcId="{8C6FFD9E-CE99-4767-9C26-5351C3B81410}" destId="{9DB0CBAF-CE76-4C97-BA92-AA63DD558B5C}" srcOrd="2" destOrd="0" presId="urn:microsoft.com/office/officeart/2008/layout/LinedList"/>
    <dgm:cxn modelId="{86E20E4D-0359-4594-900E-D05C3FC99718}" type="presParOf" srcId="{8C6FFD9E-CE99-4767-9C26-5351C3B81410}" destId="{9877AB8D-ABD3-43D8-B7BD-6C99DCD17956}" srcOrd="3" destOrd="0" presId="urn:microsoft.com/office/officeart/2008/layout/LinedList"/>
    <dgm:cxn modelId="{501C7F17-A186-4E82-B2BF-20D6FE48A130}" type="presParOf" srcId="{9877AB8D-ABD3-43D8-B7BD-6C99DCD17956}" destId="{C2787246-CF00-4E9B-B62F-E434B4D5C5A4}" srcOrd="0" destOrd="0" presId="urn:microsoft.com/office/officeart/2008/layout/LinedList"/>
    <dgm:cxn modelId="{1F5EC1DD-4422-49FA-9FEB-75BE0C629938}" type="presParOf" srcId="{9877AB8D-ABD3-43D8-B7BD-6C99DCD17956}" destId="{B27F5637-8FAE-432B-884D-5AF6FC4ADD23}" srcOrd="1" destOrd="0" presId="urn:microsoft.com/office/officeart/2008/layout/LinedList"/>
    <dgm:cxn modelId="{B4C3DB23-D71E-4AA4-AB37-7607F7B93E74}" type="presParOf" srcId="{8C6FFD9E-CE99-4767-9C26-5351C3B81410}" destId="{F7B9C6FF-FB2D-4910-90C6-7157AFBD1825}" srcOrd="4" destOrd="0" presId="urn:microsoft.com/office/officeart/2008/layout/LinedList"/>
    <dgm:cxn modelId="{A5783AC4-F60B-4974-9F2F-E2C26518E2DA}" type="presParOf" srcId="{8C6FFD9E-CE99-4767-9C26-5351C3B81410}" destId="{64243BFE-D46C-455E-8346-B0EEE5BFDBCE}" srcOrd="5" destOrd="0" presId="urn:microsoft.com/office/officeart/2008/layout/LinedList"/>
    <dgm:cxn modelId="{65C5C10A-9ABD-4E7F-ADCD-F1546E350F63}" type="presParOf" srcId="{64243BFE-D46C-455E-8346-B0EEE5BFDBCE}" destId="{E0D8A30D-C7AF-4AD8-81DE-B3FC8A70AC1A}" srcOrd="0" destOrd="0" presId="urn:microsoft.com/office/officeart/2008/layout/LinedList"/>
    <dgm:cxn modelId="{EC444707-000E-4B22-AD86-6CEF56035E40}" type="presParOf" srcId="{64243BFE-D46C-455E-8346-B0EEE5BFDBCE}" destId="{17B676E4-2098-4E86-91B8-BB963FFCFFBF}" srcOrd="1" destOrd="0" presId="urn:microsoft.com/office/officeart/2008/layout/LinedList"/>
    <dgm:cxn modelId="{A19E1666-AF71-491B-BA27-DB4D2BE2E672}" type="presParOf" srcId="{8C6FFD9E-CE99-4767-9C26-5351C3B81410}" destId="{B0FABD24-3878-4FDF-B5D4-056F4F7E24D6}" srcOrd="6" destOrd="0" presId="urn:microsoft.com/office/officeart/2008/layout/LinedList"/>
    <dgm:cxn modelId="{4C827BA3-8A5C-4316-ACD8-4E706D50DE1E}" type="presParOf" srcId="{8C6FFD9E-CE99-4767-9C26-5351C3B81410}" destId="{B0C23EBE-E718-4C66-A760-40903F5E73A3}" srcOrd="7" destOrd="0" presId="urn:microsoft.com/office/officeart/2008/layout/LinedList"/>
    <dgm:cxn modelId="{546687D9-41AA-4D57-A7C9-D1759F5AC732}" type="presParOf" srcId="{B0C23EBE-E718-4C66-A760-40903F5E73A3}" destId="{3DD92AC0-1CC4-4F00-B395-F0E612651EC1}" srcOrd="0" destOrd="0" presId="urn:microsoft.com/office/officeart/2008/layout/LinedList"/>
    <dgm:cxn modelId="{40062675-E128-4407-BE8A-21C56CC7A603}" type="presParOf" srcId="{B0C23EBE-E718-4C66-A760-40903F5E73A3}" destId="{CD14C2DF-BBC6-41BB-8FB4-ABA352A6C117}" srcOrd="1" destOrd="0" presId="urn:microsoft.com/office/officeart/2008/layout/LinedList"/>
    <dgm:cxn modelId="{8A25C621-4CBA-433B-90D5-4ADADA5E8727}" type="presParOf" srcId="{8C6FFD9E-CE99-4767-9C26-5351C3B81410}" destId="{F19E312A-2FEA-4C14-A838-865956443B5A}" srcOrd="8" destOrd="0" presId="urn:microsoft.com/office/officeart/2008/layout/LinedList"/>
    <dgm:cxn modelId="{F3C714E7-3E60-4EF5-ACD1-C196F4A329B6}" type="presParOf" srcId="{8C6FFD9E-CE99-4767-9C26-5351C3B81410}" destId="{A7DB9D0F-D333-49DA-B175-7769022D432A}" srcOrd="9" destOrd="0" presId="urn:microsoft.com/office/officeart/2008/layout/LinedList"/>
    <dgm:cxn modelId="{77C2C8BC-52FF-4D38-B21D-41A0664C4C48}" type="presParOf" srcId="{A7DB9D0F-D333-49DA-B175-7769022D432A}" destId="{6D17C654-B083-48E6-9971-41FDED715DE7}" srcOrd="0" destOrd="0" presId="urn:microsoft.com/office/officeart/2008/layout/LinedList"/>
    <dgm:cxn modelId="{A1E46819-E7E1-49EC-99FC-3F89AB2507EF}" type="presParOf" srcId="{A7DB9D0F-D333-49DA-B175-7769022D432A}" destId="{906DADD3-7679-4EBD-8BF1-CFBB925AFC98}" srcOrd="1" destOrd="0" presId="urn:microsoft.com/office/officeart/2008/layout/LinedList"/>
    <dgm:cxn modelId="{740458C1-CDCB-4412-B02E-4EEDAD117723}" type="presParOf" srcId="{8C6FFD9E-CE99-4767-9C26-5351C3B81410}" destId="{30DB5229-5816-45F8-AA45-4FC1433D530A}" srcOrd="10" destOrd="0" presId="urn:microsoft.com/office/officeart/2008/layout/LinedList"/>
    <dgm:cxn modelId="{CF24E620-8959-43A1-8E17-9C09E549FB3C}" type="presParOf" srcId="{8C6FFD9E-CE99-4767-9C26-5351C3B81410}" destId="{BC7009FE-F0BE-4C0E-BD72-28A391097691}" srcOrd="11" destOrd="0" presId="urn:microsoft.com/office/officeart/2008/layout/LinedList"/>
    <dgm:cxn modelId="{3C004427-17D7-4ABD-B9A7-50EF910C42C4}" type="presParOf" srcId="{BC7009FE-F0BE-4C0E-BD72-28A391097691}" destId="{18793599-4F5F-4260-A03F-537FD629306B}" srcOrd="0" destOrd="0" presId="urn:microsoft.com/office/officeart/2008/layout/LinedList"/>
    <dgm:cxn modelId="{8984785E-8379-49F7-9DD7-E688EC9E97BF}" type="presParOf" srcId="{BC7009FE-F0BE-4C0E-BD72-28A391097691}" destId="{2CB27AB8-941D-4649-9B4F-0E6B6ABB3E7E}" srcOrd="1" destOrd="0" presId="urn:microsoft.com/office/officeart/2008/layout/LinedList"/>
    <dgm:cxn modelId="{07590163-C250-4737-8085-6982FE880C68}" type="presParOf" srcId="{8C6FFD9E-CE99-4767-9C26-5351C3B81410}" destId="{4AC36E7B-CE6A-4BA6-AC32-F0993376B1B5}" srcOrd="12" destOrd="0" presId="urn:microsoft.com/office/officeart/2008/layout/LinedList"/>
    <dgm:cxn modelId="{16477F1A-B512-4906-8197-4BF87296DBB5}" type="presParOf" srcId="{8C6FFD9E-CE99-4767-9C26-5351C3B81410}" destId="{E50247B8-C203-4CF9-9423-C9658B93B5A7}" srcOrd="13" destOrd="0" presId="urn:microsoft.com/office/officeart/2008/layout/LinedList"/>
    <dgm:cxn modelId="{17DBEA2B-8E12-4447-A07B-6EC605F4BC88}" type="presParOf" srcId="{E50247B8-C203-4CF9-9423-C9658B93B5A7}" destId="{1658748F-6F48-45C9-84D7-594A580E411F}" srcOrd="0" destOrd="0" presId="urn:microsoft.com/office/officeart/2008/layout/LinedList"/>
    <dgm:cxn modelId="{09F74D20-B004-4D1F-8145-FF183906C294}" type="presParOf" srcId="{E50247B8-C203-4CF9-9423-C9658B93B5A7}" destId="{D8F37318-B247-4C29-B589-88C91954958A}" srcOrd="1" destOrd="0" presId="urn:microsoft.com/office/officeart/2008/layout/LinedList"/>
  </dgm:cxnLst>
  <dgm:bg/>
  <dgm:whole>
    <a:ln>
      <a:solidFill>
        <a:srgbClr val="44318D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48CE2-6CDD-4FE4-9B38-A9FC8BDC1217}">
      <dsp:nvSpPr>
        <dsp:cNvPr id="0" name=""/>
        <dsp:cNvSpPr/>
      </dsp:nvSpPr>
      <dsp:spPr>
        <a:xfrm>
          <a:off x="0" y="408"/>
          <a:ext cx="43665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38CB9-D9F6-407B-A35E-7DCA3C8F01A2}">
      <dsp:nvSpPr>
        <dsp:cNvPr id="0" name=""/>
        <dsp:cNvSpPr/>
      </dsp:nvSpPr>
      <dsp:spPr>
        <a:xfrm>
          <a:off x="0" y="408"/>
          <a:ext cx="4366504" cy="478201"/>
        </a:xfrm>
        <a:prstGeom prst="rect">
          <a:avLst/>
        </a:prstGeom>
        <a:noFill/>
        <a:ln>
          <a:solidFill>
            <a:srgbClr val="44318D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baseline="0"/>
            <a:t>World Class Training Solutions</a:t>
          </a:r>
          <a:endParaRPr lang="en-US" sz="1300" kern="1200"/>
        </a:p>
      </dsp:txBody>
      <dsp:txXfrm>
        <a:off x="0" y="408"/>
        <a:ext cx="4366504" cy="478201"/>
      </dsp:txXfrm>
    </dsp:sp>
    <dsp:sp modelId="{9DB0CBAF-CE76-4C97-BA92-AA63DD558B5C}">
      <dsp:nvSpPr>
        <dsp:cNvPr id="0" name=""/>
        <dsp:cNvSpPr/>
      </dsp:nvSpPr>
      <dsp:spPr>
        <a:xfrm>
          <a:off x="0" y="478609"/>
          <a:ext cx="43665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87246-CF00-4E9B-B62F-E434B4D5C5A4}">
      <dsp:nvSpPr>
        <dsp:cNvPr id="0" name=""/>
        <dsp:cNvSpPr/>
      </dsp:nvSpPr>
      <dsp:spPr>
        <a:xfrm>
          <a:off x="0" y="478609"/>
          <a:ext cx="4366504" cy="478201"/>
        </a:xfrm>
        <a:prstGeom prst="rect">
          <a:avLst/>
        </a:prstGeom>
        <a:noFill/>
        <a:ln>
          <a:solidFill>
            <a:srgbClr val="44318D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baseline="0"/>
            <a:t>Subject Matter Experts</a:t>
          </a:r>
          <a:endParaRPr lang="en-US" sz="1300" kern="1200"/>
        </a:p>
      </dsp:txBody>
      <dsp:txXfrm>
        <a:off x="0" y="478609"/>
        <a:ext cx="4366504" cy="478201"/>
      </dsp:txXfrm>
    </dsp:sp>
    <dsp:sp modelId="{F7B9C6FF-FB2D-4910-90C6-7157AFBD1825}">
      <dsp:nvSpPr>
        <dsp:cNvPr id="0" name=""/>
        <dsp:cNvSpPr/>
      </dsp:nvSpPr>
      <dsp:spPr>
        <a:xfrm>
          <a:off x="0" y="956810"/>
          <a:ext cx="43665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8A30D-C7AF-4AD8-81DE-B3FC8A70AC1A}">
      <dsp:nvSpPr>
        <dsp:cNvPr id="0" name=""/>
        <dsp:cNvSpPr/>
      </dsp:nvSpPr>
      <dsp:spPr>
        <a:xfrm>
          <a:off x="0" y="956810"/>
          <a:ext cx="4366504" cy="478201"/>
        </a:xfrm>
        <a:prstGeom prst="rect">
          <a:avLst/>
        </a:prstGeom>
        <a:noFill/>
        <a:ln>
          <a:solidFill>
            <a:srgbClr val="44318D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baseline="0"/>
            <a:t>Highest Quality Training Material</a:t>
          </a:r>
          <a:endParaRPr lang="en-US" sz="1300" kern="1200"/>
        </a:p>
      </dsp:txBody>
      <dsp:txXfrm>
        <a:off x="0" y="956810"/>
        <a:ext cx="4366504" cy="478201"/>
      </dsp:txXfrm>
    </dsp:sp>
    <dsp:sp modelId="{B0FABD24-3878-4FDF-B5D4-056F4F7E24D6}">
      <dsp:nvSpPr>
        <dsp:cNvPr id="0" name=""/>
        <dsp:cNvSpPr/>
      </dsp:nvSpPr>
      <dsp:spPr>
        <a:xfrm>
          <a:off x="0" y="1435011"/>
          <a:ext cx="43665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92AC0-1CC4-4F00-B395-F0E612651EC1}">
      <dsp:nvSpPr>
        <dsp:cNvPr id="0" name=""/>
        <dsp:cNvSpPr/>
      </dsp:nvSpPr>
      <dsp:spPr>
        <a:xfrm>
          <a:off x="0" y="1435011"/>
          <a:ext cx="4366504" cy="478201"/>
        </a:xfrm>
        <a:prstGeom prst="rect">
          <a:avLst/>
        </a:prstGeom>
        <a:noFill/>
        <a:ln>
          <a:solidFill>
            <a:srgbClr val="44318D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baseline="0"/>
            <a:t>Accelerated Learning Techniques</a:t>
          </a:r>
          <a:endParaRPr lang="en-US" sz="1300" kern="1200"/>
        </a:p>
      </dsp:txBody>
      <dsp:txXfrm>
        <a:off x="0" y="1435011"/>
        <a:ext cx="4366504" cy="478201"/>
      </dsp:txXfrm>
    </dsp:sp>
    <dsp:sp modelId="{F19E312A-2FEA-4C14-A838-865956443B5A}">
      <dsp:nvSpPr>
        <dsp:cNvPr id="0" name=""/>
        <dsp:cNvSpPr/>
      </dsp:nvSpPr>
      <dsp:spPr>
        <a:xfrm>
          <a:off x="0" y="1913213"/>
          <a:ext cx="43665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7C654-B083-48E6-9971-41FDED715DE7}">
      <dsp:nvSpPr>
        <dsp:cNvPr id="0" name=""/>
        <dsp:cNvSpPr/>
      </dsp:nvSpPr>
      <dsp:spPr>
        <a:xfrm>
          <a:off x="0" y="1913213"/>
          <a:ext cx="4366504" cy="478201"/>
        </a:xfrm>
        <a:prstGeom prst="rect">
          <a:avLst/>
        </a:prstGeom>
        <a:noFill/>
        <a:ln>
          <a:solidFill>
            <a:srgbClr val="44318D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baseline="0"/>
            <a:t>Project, Programme, and Change Management, ITIL® Consultancy</a:t>
          </a:r>
          <a:endParaRPr lang="en-US" sz="1300" kern="1200"/>
        </a:p>
      </dsp:txBody>
      <dsp:txXfrm>
        <a:off x="0" y="1913213"/>
        <a:ext cx="4366504" cy="478201"/>
      </dsp:txXfrm>
    </dsp:sp>
    <dsp:sp modelId="{30DB5229-5816-45F8-AA45-4FC1433D530A}">
      <dsp:nvSpPr>
        <dsp:cNvPr id="0" name=""/>
        <dsp:cNvSpPr/>
      </dsp:nvSpPr>
      <dsp:spPr>
        <a:xfrm>
          <a:off x="0" y="2391414"/>
          <a:ext cx="43665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93599-4F5F-4260-A03F-537FD629306B}">
      <dsp:nvSpPr>
        <dsp:cNvPr id="0" name=""/>
        <dsp:cNvSpPr/>
      </dsp:nvSpPr>
      <dsp:spPr>
        <a:xfrm>
          <a:off x="0" y="2391414"/>
          <a:ext cx="4366504" cy="478201"/>
        </a:xfrm>
        <a:prstGeom prst="rect">
          <a:avLst/>
        </a:prstGeom>
        <a:noFill/>
        <a:ln>
          <a:solidFill>
            <a:srgbClr val="44318D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baseline="0"/>
            <a:t>Bespoke Tailor Made Training Solutions</a:t>
          </a:r>
          <a:endParaRPr lang="en-US" sz="1300" kern="1200"/>
        </a:p>
      </dsp:txBody>
      <dsp:txXfrm>
        <a:off x="0" y="2391414"/>
        <a:ext cx="4366504" cy="478201"/>
      </dsp:txXfrm>
    </dsp:sp>
    <dsp:sp modelId="{4AC36E7B-CE6A-4BA6-AC32-F0993376B1B5}">
      <dsp:nvSpPr>
        <dsp:cNvPr id="0" name=""/>
        <dsp:cNvSpPr/>
      </dsp:nvSpPr>
      <dsp:spPr>
        <a:xfrm>
          <a:off x="0" y="2869615"/>
          <a:ext cx="43665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8748F-6F48-45C9-84D7-594A580E411F}">
      <dsp:nvSpPr>
        <dsp:cNvPr id="0" name=""/>
        <dsp:cNvSpPr/>
      </dsp:nvSpPr>
      <dsp:spPr>
        <a:xfrm>
          <a:off x="0" y="2869615"/>
          <a:ext cx="4366504" cy="478201"/>
        </a:xfrm>
        <a:prstGeom prst="rect">
          <a:avLst/>
        </a:prstGeom>
        <a:noFill/>
        <a:ln>
          <a:solidFill>
            <a:srgbClr val="44318D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0" kern="1200" baseline="0"/>
            <a:t>PRINCE2®, MSP®, ITIL®, Soft Skills, and More</a:t>
          </a:r>
          <a:endParaRPr lang="en-US" sz="1300" kern="1200"/>
        </a:p>
      </dsp:txBody>
      <dsp:txXfrm>
        <a:off x="0" y="2869615"/>
        <a:ext cx="4366504" cy="478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14F1D-3841-4FA4-981E-6DAFC8A40F2F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0FBE9-0568-4266-AD1F-969D1239D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3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0FBE9-0568-4266-AD1F-969D1239DD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5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None/>
            </a:pP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0FBE9-0568-4266-AD1F-969D1239DD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184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FA9E7-E87F-7B19-9EC5-25C41BB36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009EF0-D60A-88EE-0F4F-E9C605BF0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9C5DFA-167E-1E7A-4493-7CAEC383E3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GB" b="1"/>
              <a:t>Correct Answer: B) </a:t>
            </a:r>
            <a:r>
              <a:rPr lang="en-US" b="1">
                <a:solidFill>
                  <a:schemeClr val="tx1"/>
                </a:solidFill>
              </a:rPr>
              <a:t>Implementing strict handwashing protocols and use of personal protective equipment (PPE)</a:t>
            </a:r>
            <a:endParaRPr lang="en-GB" b="1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75484-31FA-D092-ADA8-7E5E936018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0FBE9-0568-4266-AD1F-969D1239DD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46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ABF1-91E8-EA06-0DFA-5C7B5C527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331AA-66A3-7765-FBAC-04E55D09E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9BE67-03BA-83A8-E63C-0E96E9551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89C4-DDE3-41E5-82BF-EFEE299078B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0E641-1456-E41D-ABA2-C09D351A3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77F1D-806C-CD3C-8A79-9C90D391E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9205-0A75-4C1B-877E-9A84F38F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47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F7C5B-F41D-B8D7-89A0-3DCC4A650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2E319-DF8E-4358-4D02-EBC115413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80E35-56BE-C113-7C03-7C4C45D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89C4-DDE3-41E5-82BF-EFEE299078B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7B6E2-B3A4-C389-14D9-11F26FC48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91D66-950D-677E-FB56-2F29E393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9205-0A75-4C1B-877E-9A84F38F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5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BEBF9B-B663-682E-4DF2-D24F8FB553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60A664-DB5E-3D67-E779-583928D7F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9D26A-8D71-C6C6-9B78-63028B1F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89C4-DDE3-41E5-82BF-EFEE299078B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611AC-1772-EEA8-A16B-A0BE729F2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E7B04-7A2C-42FA-CFE9-80F9515B0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9205-0A75-4C1B-877E-9A84F38F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99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ABF1-91E8-EA06-0DFA-5C7B5C527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331AA-66A3-7765-FBAC-04E55D09E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9BE67-03BA-83A8-E63C-0E96E9551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89C4-DDE3-41E5-82BF-EFEE299078B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0E641-1456-E41D-ABA2-C09D351A3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77F1D-806C-CD3C-8A79-9C90D391E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9205-0A75-4C1B-877E-9A84F38F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84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2D310-EAAD-925C-692E-409DE536B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91450-35CF-10EB-87B9-33267EA2F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8BD26-4B03-76C1-087A-707D9C87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89C4-DDE3-41E5-82BF-EFEE299078B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93BFC-ECB9-6D5A-5131-4774208E8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C9D9C-FC4F-6569-47D2-6B80C8A2C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9205-0A75-4C1B-877E-9A84F38F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37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9509F-DEA2-997A-1C71-851ABB473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C5597-087F-D390-AAE2-70663CC58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DD209-F129-0846-79CA-857ABD7C7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89C4-DDE3-41E5-82BF-EFEE299078B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4D643-5DAA-CA5C-1A35-D5FD7F3A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FB730-C210-C89B-129A-08E03F000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9205-0A75-4C1B-877E-9A84F38F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45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68B69-4807-3DCA-16B4-43E42BC27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7197E-AF58-8651-E567-E6DEC0DBA1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0751E-5028-913B-FDCC-BFB0E256B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434BC-066B-8DCC-8F71-79E27509F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89C4-DDE3-41E5-82BF-EFEE299078B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F11BE-E238-74C0-3811-DC3FD6D2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8CE2D-6068-2021-C0ED-9D86FE2C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9205-0A75-4C1B-877E-9A84F38F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99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C2B7-4373-2060-1F44-31ACF8353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3E5C5-1C38-39BB-460A-6108F479F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7BFDB-7711-5B89-8115-70B15A433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86CE49-B045-5825-55A3-8B4EEFD2F6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C4F5F-10E8-304B-3F76-04DED951A8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185A2E-E6C5-329C-E848-84CEAC28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89C4-DDE3-41E5-82BF-EFEE299078B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2CA922-F5E9-08E8-6046-3B01526E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895235-C8E9-70B2-80BD-2A67B6067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9205-0A75-4C1B-877E-9A84F38F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76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B9300-B3BC-C33A-1183-3A5C3B2B1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8460A0-D7AB-8F9D-EC1F-0B87C7C9F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89C4-DDE3-41E5-82BF-EFEE299078B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7C709-B624-2D48-6782-28927E425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8D0B0-2BE8-ACE4-97CD-359FF28F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9205-0A75-4C1B-877E-9A84F38F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62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6A9BB5-34DB-107D-507E-75C570CB5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89C4-DDE3-41E5-82BF-EFEE299078B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978502-1DD5-DD13-B8AE-FE864A3DF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4F5D0-6DD0-8347-0CE8-E04721A6A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9205-0A75-4C1B-877E-9A84F38F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8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B13C-4148-400F-0EF9-6FEB07006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0A93E-942F-2BFE-2378-50C8AF436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DB554-FAFD-FD19-6C07-5D4E45626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C2D06-4921-B871-4E79-2E77AC4F0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89C4-DDE3-41E5-82BF-EFEE299078B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A8399-C9B8-770F-A479-9C74AF6FE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5A501-99C9-606D-F265-EFF33561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9205-0A75-4C1B-877E-9A84F38F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5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2D310-EAAD-925C-692E-409DE536B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91450-35CF-10EB-87B9-33267EA2F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8BD26-4B03-76C1-087A-707D9C87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89C4-DDE3-41E5-82BF-EFEE299078B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93BFC-ECB9-6D5A-5131-4774208E8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C9D9C-FC4F-6569-47D2-6B80C8A2C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9205-0A75-4C1B-877E-9A84F38F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76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61962-5818-6881-74D8-BDDC4E358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E0D94E-E58D-4DFD-37DE-1C1587CE3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DDD8A-E329-BC51-F533-B805DE2C0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CEF6B-F960-D2BF-1F13-357952AB8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89C4-DDE3-41E5-82BF-EFEE299078B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3DD70-F02D-5FB3-6D04-048C64BCB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3034A-18A5-B2B1-F62C-4B6429EE7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9205-0A75-4C1B-877E-9A84F38F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79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F7C5B-F41D-B8D7-89A0-3DCC4A650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2E319-DF8E-4358-4D02-EBC115413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80E35-56BE-C113-7C03-7C4C45D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89C4-DDE3-41E5-82BF-EFEE299078B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7B6E2-B3A4-C389-14D9-11F26FC48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91D66-950D-677E-FB56-2F29E393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9205-0A75-4C1B-877E-9A84F38F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4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BEBF9B-B663-682E-4DF2-D24F8FB553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60A664-DB5E-3D67-E779-583928D7F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9D26A-8D71-C6C6-9B78-63028B1F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89C4-DDE3-41E5-82BF-EFEE299078B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611AC-1772-EEA8-A16B-A0BE729F2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E7B04-7A2C-42FA-CFE9-80F9515B0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9205-0A75-4C1B-877E-9A84F38F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9509F-DEA2-997A-1C71-851ABB473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C5597-087F-D390-AAE2-70663CC58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DD209-F129-0846-79CA-857ABD7C7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89C4-DDE3-41E5-82BF-EFEE299078B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4D643-5DAA-CA5C-1A35-D5FD7F3A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FB730-C210-C89B-129A-08E03F000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9205-0A75-4C1B-877E-9A84F38F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4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68B69-4807-3DCA-16B4-43E42BC27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7197E-AF58-8651-E567-E6DEC0DBA1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0751E-5028-913B-FDCC-BFB0E256B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434BC-066B-8DCC-8F71-79E27509F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89C4-DDE3-41E5-82BF-EFEE299078B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F11BE-E238-74C0-3811-DC3FD6D2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8CE2D-6068-2021-C0ED-9D86FE2C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9205-0A75-4C1B-877E-9A84F38F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1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C2B7-4373-2060-1F44-31ACF8353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3E5C5-1C38-39BB-460A-6108F479F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7BFDB-7711-5B89-8115-70B15A433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86CE49-B045-5825-55A3-8B4EEFD2F6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C4F5F-10E8-304B-3F76-04DED951A8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185A2E-E6C5-329C-E848-84CEAC28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89C4-DDE3-41E5-82BF-EFEE299078B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2CA922-F5E9-08E8-6046-3B01526E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895235-C8E9-70B2-80BD-2A67B6067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9205-0A75-4C1B-877E-9A84F38F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2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B9300-B3BC-C33A-1183-3A5C3B2B1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8460A0-D7AB-8F9D-EC1F-0B87C7C9F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89C4-DDE3-41E5-82BF-EFEE299078B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7C709-B624-2D48-6782-28927E425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8D0B0-2BE8-ACE4-97CD-359FF28F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9205-0A75-4C1B-877E-9A84F38F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5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6A9BB5-34DB-107D-507E-75C570CB5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89C4-DDE3-41E5-82BF-EFEE299078B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978502-1DD5-DD13-B8AE-FE864A3DF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4F5D0-6DD0-8347-0CE8-E04721A6A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9205-0A75-4C1B-877E-9A84F38F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5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B13C-4148-400F-0EF9-6FEB07006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0A93E-942F-2BFE-2378-50C8AF436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DB554-FAFD-FD19-6C07-5D4E45626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C2D06-4921-B871-4E79-2E77AC4F0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89C4-DDE3-41E5-82BF-EFEE299078B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A8399-C9B8-770F-A479-9C74AF6FE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5A501-99C9-606D-F265-EFF33561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9205-0A75-4C1B-877E-9A84F38F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5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61962-5818-6881-74D8-BDDC4E358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E0D94E-E58D-4DFD-37DE-1C1587CE3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DDD8A-E329-BC51-F533-B805DE2C0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CEF6B-F960-D2BF-1F13-357952AB8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89C4-DDE3-41E5-82BF-EFEE299078B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3DD70-F02D-5FB3-6D04-048C64BCB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3034A-18A5-B2B1-F62C-4B6429EE7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9205-0A75-4C1B-877E-9A84F38F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1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D57848-8154-3C50-36F0-EF8BFF6CE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9B245-515A-E9D1-1C90-072AB8C6E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D3EB3-E919-7AB3-79B8-E0A29B62A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589C4-DDE3-41E5-82BF-EFEE299078B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9A9AD-440B-8062-E499-D2FDCEF55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48764-A23B-2A65-D069-C50F4763C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79205-0A75-4C1B-877E-9A84F38F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A90CCB-1D1A-65D6-4538-9D8D004DD911}"/>
              </a:ext>
            </a:extLst>
          </p:cNvPr>
          <p:cNvSpPr/>
          <p:nvPr userDrawn="1"/>
        </p:nvSpPr>
        <p:spPr>
          <a:xfrm rot="10800000">
            <a:off x="0" y="6391564"/>
            <a:ext cx="12192000" cy="420254"/>
          </a:xfrm>
          <a:custGeom>
            <a:avLst/>
            <a:gdLst>
              <a:gd name="connsiteX0" fmla="*/ 7516746 w 7519606"/>
              <a:gd name="connsiteY0" fmla="*/ -734 h 2172518"/>
              <a:gd name="connsiteX1" fmla="*/ 7516746 w 7519606"/>
              <a:gd name="connsiteY1" fmla="*/ 725262 h 2172518"/>
              <a:gd name="connsiteX2" fmla="*/ 6175053 w 7519606"/>
              <a:gd name="connsiteY2" fmla="*/ 1224277 h 2172518"/>
              <a:gd name="connsiteX3" fmla="*/ 5932356 w 7519606"/>
              <a:gd name="connsiteY3" fmla="*/ 1344387 h 2172518"/>
              <a:gd name="connsiteX4" fmla="*/ 5748810 w 7519606"/>
              <a:gd name="connsiteY4" fmla="*/ 1440208 h 2172518"/>
              <a:gd name="connsiteX5" fmla="*/ 4208617 w 7519606"/>
              <a:gd name="connsiteY5" fmla="*/ 2044665 h 2172518"/>
              <a:gd name="connsiteX6" fmla="*/ 3233828 w 7519606"/>
              <a:gd name="connsiteY6" fmla="*/ 2171538 h 2172518"/>
              <a:gd name="connsiteX7" fmla="*/ 2258946 w 7519606"/>
              <a:gd name="connsiteY7" fmla="*/ 2044665 h 2172518"/>
              <a:gd name="connsiteX8" fmla="*/ 718849 w 7519606"/>
              <a:gd name="connsiteY8" fmla="*/ 1440208 h 2172518"/>
              <a:gd name="connsiteX9" fmla="*/ -2861 w 7519606"/>
              <a:gd name="connsiteY9" fmla="*/ 1088736 h 2172518"/>
              <a:gd name="connsiteX10" fmla="*/ -2861 w 7519606"/>
              <a:gd name="connsiteY10" fmla="*/ -734 h 217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19606" h="2172518">
                <a:moveTo>
                  <a:pt x="7516746" y="-734"/>
                </a:moveTo>
                <a:lnTo>
                  <a:pt x="7516746" y="725262"/>
                </a:lnTo>
                <a:cubicBezTo>
                  <a:pt x="7131744" y="818893"/>
                  <a:pt x="6688071" y="978436"/>
                  <a:pt x="6175053" y="1224277"/>
                </a:cubicBezTo>
                <a:cubicBezTo>
                  <a:pt x="6095805" y="1262377"/>
                  <a:pt x="6014937" y="1302410"/>
                  <a:pt x="5932356" y="1344387"/>
                </a:cubicBezTo>
                <a:cubicBezTo>
                  <a:pt x="5872062" y="1375181"/>
                  <a:pt x="5810913" y="1407128"/>
                  <a:pt x="5748810" y="1440208"/>
                </a:cubicBezTo>
                <a:cubicBezTo>
                  <a:pt x="5181881" y="1742151"/>
                  <a:pt x="4668866" y="1933604"/>
                  <a:pt x="4208617" y="2044665"/>
                </a:cubicBezTo>
                <a:cubicBezTo>
                  <a:pt x="3934106" y="2123818"/>
                  <a:pt x="3609400" y="2175824"/>
                  <a:pt x="3233828" y="2171538"/>
                </a:cubicBezTo>
                <a:cubicBezTo>
                  <a:pt x="2858163" y="2175824"/>
                  <a:pt x="2533550" y="2123913"/>
                  <a:pt x="2258946" y="2044665"/>
                </a:cubicBezTo>
                <a:cubicBezTo>
                  <a:pt x="1798697" y="1933604"/>
                  <a:pt x="1285679" y="1742151"/>
                  <a:pt x="718849" y="1440208"/>
                </a:cubicBezTo>
                <a:cubicBezTo>
                  <a:pt x="463102" y="1303906"/>
                  <a:pt x="222881" y="1187415"/>
                  <a:pt x="-2861" y="1088736"/>
                </a:cubicBezTo>
                <a:lnTo>
                  <a:pt x="-2861" y="-734"/>
                </a:lnTo>
                <a:close/>
              </a:path>
            </a:pathLst>
          </a:custGeom>
          <a:solidFill>
            <a:srgbClr val="EFEFE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D57848-8154-3C50-36F0-EF8BFF6CE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9B245-515A-E9D1-1C90-072AB8C6E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D3EB3-E919-7AB3-79B8-E0A29B62A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589C4-DDE3-41E5-82BF-EFEE299078B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9A9AD-440B-8062-E499-D2FDCEF55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48764-A23B-2A65-D069-C50F4763C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79205-0A75-4C1B-877E-9A84F38F26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8D64DBB-E2B2-0AFF-5F48-5218B8509F43}"/>
              </a:ext>
            </a:extLst>
          </p:cNvPr>
          <p:cNvSpPr/>
          <p:nvPr userDrawn="1"/>
        </p:nvSpPr>
        <p:spPr>
          <a:xfrm>
            <a:off x="0" y="0"/>
            <a:ext cx="12192000" cy="1128045"/>
          </a:xfrm>
          <a:custGeom>
            <a:avLst/>
            <a:gdLst>
              <a:gd name="connsiteX0" fmla="*/ 7516746 w 7519606"/>
              <a:gd name="connsiteY0" fmla="*/ -734 h 2172518"/>
              <a:gd name="connsiteX1" fmla="*/ 7516746 w 7519606"/>
              <a:gd name="connsiteY1" fmla="*/ 725262 h 2172518"/>
              <a:gd name="connsiteX2" fmla="*/ 6175053 w 7519606"/>
              <a:gd name="connsiteY2" fmla="*/ 1224277 h 2172518"/>
              <a:gd name="connsiteX3" fmla="*/ 5932356 w 7519606"/>
              <a:gd name="connsiteY3" fmla="*/ 1344387 h 2172518"/>
              <a:gd name="connsiteX4" fmla="*/ 5748810 w 7519606"/>
              <a:gd name="connsiteY4" fmla="*/ 1440208 h 2172518"/>
              <a:gd name="connsiteX5" fmla="*/ 4208617 w 7519606"/>
              <a:gd name="connsiteY5" fmla="*/ 2044665 h 2172518"/>
              <a:gd name="connsiteX6" fmla="*/ 3233828 w 7519606"/>
              <a:gd name="connsiteY6" fmla="*/ 2171538 h 2172518"/>
              <a:gd name="connsiteX7" fmla="*/ 2258946 w 7519606"/>
              <a:gd name="connsiteY7" fmla="*/ 2044665 h 2172518"/>
              <a:gd name="connsiteX8" fmla="*/ 718849 w 7519606"/>
              <a:gd name="connsiteY8" fmla="*/ 1440208 h 2172518"/>
              <a:gd name="connsiteX9" fmla="*/ -2861 w 7519606"/>
              <a:gd name="connsiteY9" fmla="*/ 1088736 h 2172518"/>
              <a:gd name="connsiteX10" fmla="*/ -2861 w 7519606"/>
              <a:gd name="connsiteY10" fmla="*/ -734 h 217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19606" h="2172518">
                <a:moveTo>
                  <a:pt x="7516746" y="-734"/>
                </a:moveTo>
                <a:lnTo>
                  <a:pt x="7516746" y="725262"/>
                </a:lnTo>
                <a:cubicBezTo>
                  <a:pt x="7131744" y="818893"/>
                  <a:pt x="6688071" y="978436"/>
                  <a:pt x="6175053" y="1224277"/>
                </a:cubicBezTo>
                <a:cubicBezTo>
                  <a:pt x="6095805" y="1262377"/>
                  <a:pt x="6014937" y="1302410"/>
                  <a:pt x="5932356" y="1344387"/>
                </a:cubicBezTo>
                <a:cubicBezTo>
                  <a:pt x="5872062" y="1375181"/>
                  <a:pt x="5810913" y="1407128"/>
                  <a:pt x="5748810" y="1440208"/>
                </a:cubicBezTo>
                <a:cubicBezTo>
                  <a:pt x="5181881" y="1742151"/>
                  <a:pt x="4668866" y="1933604"/>
                  <a:pt x="4208617" y="2044665"/>
                </a:cubicBezTo>
                <a:cubicBezTo>
                  <a:pt x="3934106" y="2123818"/>
                  <a:pt x="3609400" y="2175824"/>
                  <a:pt x="3233828" y="2171538"/>
                </a:cubicBezTo>
                <a:cubicBezTo>
                  <a:pt x="2858163" y="2175824"/>
                  <a:pt x="2533550" y="2123913"/>
                  <a:pt x="2258946" y="2044665"/>
                </a:cubicBezTo>
                <a:cubicBezTo>
                  <a:pt x="1798697" y="1933604"/>
                  <a:pt x="1285679" y="1742151"/>
                  <a:pt x="718849" y="1440208"/>
                </a:cubicBezTo>
                <a:cubicBezTo>
                  <a:pt x="463102" y="1303906"/>
                  <a:pt x="222881" y="1187415"/>
                  <a:pt x="-2861" y="1088736"/>
                </a:cubicBezTo>
                <a:lnTo>
                  <a:pt x="-2861" y="-734"/>
                </a:lnTo>
                <a:close/>
              </a:path>
            </a:pathLst>
          </a:custGeom>
          <a:solidFill>
            <a:srgbClr val="EFEFE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A65CCE1-5B91-F3FF-CC67-101F8DEA04BB}"/>
              </a:ext>
            </a:extLst>
          </p:cNvPr>
          <p:cNvSpPr/>
          <p:nvPr userDrawn="1"/>
        </p:nvSpPr>
        <p:spPr>
          <a:xfrm>
            <a:off x="770" y="1"/>
            <a:ext cx="12191230" cy="307648"/>
          </a:xfrm>
          <a:custGeom>
            <a:avLst/>
            <a:gdLst>
              <a:gd name="connsiteX0" fmla="*/ 7516271 w 7519131"/>
              <a:gd name="connsiteY0" fmla="*/ -734 h 1905818"/>
              <a:gd name="connsiteX1" fmla="*/ 7516271 w 7519131"/>
              <a:gd name="connsiteY1" fmla="*/ 615057 h 1905818"/>
              <a:gd name="connsiteX2" fmla="*/ 6271354 w 7519131"/>
              <a:gd name="connsiteY2" fmla="*/ 1173413 h 1905818"/>
              <a:gd name="connsiteX3" fmla="*/ 6174579 w 7519131"/>
              <a:gd name="connsiteY3" fmla="*/ 1224277 h 1905818"/>
              <a:gd name="connsiteX4" fmla="*/ 5931882 w 7519131"/>
              <a:gd name="connsiteY4" fmla="*/ 1344387 h 1905818"/>
              <a:gd name="connsiteX5" fmla="*/ 4731732 w 7519131"/>
              <a:gd name="connsiteY5" fmla="*/ 1777870 h 1905818"/>
              <a:gd name="connsiteX6" fmla="*/ 3756943 w 7519131"/>
              <a:gd name="connsiteY6" fmla="*/ 1904838 h 1905818"/>
              <a:gd name="connsiteX7" fmla="*/ 2782156 w 7519131"/>
              <a:gd name="connsiteY7" fmla="*/ 1777870 h 1905818"/>
              <a:gd name="connsiteX8" fmla="*/ 1241963 w 7519131"/>
              <a:gd name="connsiteY8" fmla="*/ 1173413 h 1905818"/>
              <a:gd name="connsiteX9" fmla="*/ -2861 w 7519131"/>
              <a:gd name="connsiteY9" fmla="*/ 615057 h 1905818"/>
              <a:gd name="connsiteX10" fmla="*/ -2861 w 7519131"/>
              <a:gd name="connsiteY10" fmla="*/ -734 h 190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19131" h="1905818">
                <a:moveTo>
                  <a:pt x="7516271" y="-734"/>
                </a:moveTo>
                <a:lnTo>
                  <a:pt x="7516271" y="615057"/>
                </a:lnTo>
                <a:cubicBezTo>
                  <a:pt x="7148224" y="744216"/>
                  <a:pt x="6735221" y="926335"/>
                  <a:pt x="6271354" y="1173413"/>
                </a:cubicBezTo>
                <a:cubicBezTo>
                  <a:pt x="6238968" y="1190748"/>
                  <a:pt x="6206679" y="1207608"/>
                  <a:pt x="6174579" y="1224277"/>
                </a:cubicBezTo>
                <a:cubicBezTo>
                  <a:pt x="6092570" y="1266568"/>
                  <a:pt x="6011703" y="1306601"/>
                  <a:pt x="5931882" y="1344387"/>
                </a:cubicBezTo>
                <a:cubicBezTo>
                  <a:pt x="5497827" y="1550032"/>
                  <a:pt x="5097872" y="1689478"/>
                  <a:pt x="4731732" y="1777870"/>
                </a:cubicBezTo>
                <a:cubicBezTo>
                  <a:pt x="4457126" y="1857022"/>
                  <a:pt x="4132515" y="1909124"/>
                  <a:pt x="3756943" y="1904838"/>
                </a:cubicBezTo>
                <a:cubicBezTo>
                  <a:pt x="3381277" y="1909124"/>
                  <a:pt x="3056667" y="1857213"/>
                  <a:pt x="2782156" y="1777870"/>
                </a:cubicBezTo>
                <a:cubicBezTo>
                  <a:pt x="2321812" y="1666904"/>
                  <a:pt x="1808796" y="1475451"/>
                  <a:pt x="1241963" y="1173413"/>
                </a:cubicBezTo>
                <a:cubicBezTo>
                  <a:pt x="777999" y="926335"/>
                  <a:pt x="365187" y="744216"/>
                  <a:pt x="-2861" y="615057"/>
                </a:cubicBezTo>
                <a:lnTo>
                  <a:pt x="-2861" y="-734"/>
                </a:lnTo>
                <a:close/>
              </a:path>
            </a:pathLst>
          </a:custGeom>
          <a:solidFill>
            <a:srgbClr val="44318C"/>
          </a:solidFill>
          <a:ln w="1020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BA046A-B782-73D4-0F4B-25A1A9015E38}"/>
              </a:ext>
            </a:extLst>
          </p:cNvPr>
          <p:cNvSpPr txBox="1"/>
          <p:nvPr userDrawn="1"/>
        </p:nvSpPr>
        <p:spPr>
          <a:xfrm>
            <a:off x="8780233" y="6103530"/>
            <a:ext cx="3411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572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1">
                <a:ln>
                  <a:noFill/>
                </a:ln>
                <a:solidFill>
                  <a:srgbClr val="44318D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the</a:t>
            </a:r>
            <a:r>
              <a:rPr kumimoji="0" lang="en-GB" sz="2800" b="0" i="0" u="none" strike="noStrike" kern="1200" cap="none" spc="0" normalizeH="0" baseline="0" noProof="1">
                <a:ln>
                  <a:noFill/>
                </a:ln>
                <a:solidFill>
                  <a:srgbClr val="44318D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knowledge</a:t>
            </a:r>
            <a:r>
              <a:rPr kumimoji="0" lang="en-GB" sz="2800" b="1" i="0" u="none" strike="noStrike" kern="1200" cap="none" spc="0" normalizeH="0" baseline="0" noProof="1">
                <a:ln>
                  <a:noFill/>
                </a:ln>
                <a:solidFill>
                  <a:srgbClr val="44318D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academy</a:t>
            </a:r>
            <a:endParaRPr kumimoji="0" lang="en-GB" sz="3200" b="1" i="0" u="none" strike="noStrike" kern="1200" cap="none" spc="0" normalizeH="0" baseline="0" noProof="1">
              <a:ln>
                <a:noFill/>
              </a:ln>
              <a:solidFill>
                <a:srgbClr val="44318D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88CC50D-AC56-F3E4-407C-772C8013AD70}"/>
              </a:ext>
            </a:extLst>
          </p:cNvPr>
          <p:cNvSpPr/>
          <p:nvPr userDrawn="1"/>
        </p:nvSpPr>
        <p:spPr>
          <a:xfrm rot="10800000">
            <a:off x="770" y="6550352"/>
            <a:ext cx="12191230" cy="307648"/>
          </a:xfrm>
          <a:custGeom>
            <a:avLst/>
            <a:gdLst>
              <a:gd name="connsiteX0" fmla="*/ 7516271 w 7519131"/>
              <a:gd name="connsiteY0" fmla="*/ -734 h 1905818"/>
              <a:gd name="connsiteX1" fmla="*/ 7516271 w 7519131"/>
              <a:gd name="connsiteY1" fmla="*/ 615057 h 1905818"/>
              <a:gd name="connsiteX2" fmla="*/ 6271354 w 7519131"/>
              <a:gd name="connsiteY2" fmla="*/ 1173413 h 1905818"/>
              <a:gd name="connsiteX3" fmla="*/ 6174579 w 7519131"/>
              <a:gd name="connsiteY3" fmla="*/ 1224277 h 1905818"/>
              <a:gd name="connsiteX4" fmla="*/ 5931882 w 7519131"/>
              <a:gd name="connsiteY4" fmla="*/ 1344387 h 1905818"/>
              <a:gd name="connsiteX5" fmla="*/ 4731732 w 7519131"/>
              <a:gd name="connsiteY5" fmla="*/ 1777870 h 1905818"/>
              <a:gd name="connsiteX6" fmla="*/ 3756943 w 7519131"/>
              <a:gd name="connsiteY6" fmla="*/ 1904838 h 1905818"/>
              <a:gd name="connsiteX7" fmla="*/ 2782156 w 7519131"/>
              <a:gd name="connsiteY7" fmla="*/ 1777870 h 1905818"/>
              <a:gd name="connsiteX8" fmla="*/ 1241963 w 7519131"/>
              <a:gd name="connsiteY8" fmla="*/ 1173413 h 1905818"/>
              <a:gd name="connsiteX9" fmla="*/ -2861 w 7519131"/>
              <a:gd name="connsiteY9" fmla="*/ 615057 h 1905818"/>
              <a:gd name="connsiteX10" fmla="*/ -2861 w 7519131"/>
              <a:gd name="connsiteY10" fmla="*/ -734 h 190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19131" h="1905818">
                <a:moveTo>
                  <a:pt x="7516271" y="-734"/>
                </a:moveTo>
                <a:lnTo>
                  <a:pt x="7516271" y="615057"/>
                </a:lnTo>
                <a:cubicBezTo>
                  <a:pt x="7148224" y="744216"/>
                  <a:pt x="6735221" y="926335"/>
                  <a:pt x="6271354" y="1173413"/>
                </a:cubicBezTo>
                <a:cubicBezTo>
                  <a:pt x="6238968" y="1190748"/>
                  <a:pt x="6206679" y="1207608"/>
                  <a:pt x="6174579" y="1224277"/>
                </a:cubicBezTo>
                <a:cubicBezTo>
                  <a:pt x="6092570" y="1266568"/>
                  <a:pt x="6011703" y="1306601"/>
                  <a:pt x="5931882" y="1344387"/>
                </a:cubicBezTo>
                <a:cubicBezTo>
                  <a:pt x="5497827" y="1550032"/>
                  <a:pt x="5097872" y="1689478"/>
                  <a:pt x="4731732" y="1777870"/>
                </a:cubicBezTo>
                <a:cubicBezTo>
                  <a:pt x="4457126" y="1857022"/>
                  <a:pt x="4132515" y="1909124"/>
                  <a:pt x="3756943" y="1904838"/>
                </a:cubicBezTo>
                <a:cubicBezTo>
                  <a:pt x="3381277" y="1909124"/>
                  <a:pt x="3056667" y="1857213"/>
                  <a:pt x="2782156" y="1777870"/>
                </a:cubicBezTo>
                <a:cubicBezTo>
                  <a:pt x="2321812" y="1666904"/>
                  <a:pt x="1808796" y="1475451"/>
                  <a:pt x="1241963" y="1173413"/>
                </a:cubicBezTo>
                <a:cubicBezTo>
                  <a:pt x="777999" y="926335"/>
                  <a:pt x="365187" y="744216"/>
                  <a:pt x="-2861" y="615057"/>
                </a:cubicBezTo>
                <a:lnTo>
                  <a:pt x="-2861" y="-734"/>
                </a:lnTo>
                <a:close/>
              </a:path>
            </a:pathLst>
          </a:custGeom>
          <a:solidFill>
            <a:srgbClr val="44318C"/>
          </a:solidFill>
          <a:ln w="1020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59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" name="Freeform: Shape 2999">
            <a:extLst>
              <a:ext uri="{FF2B5EF4-FFF2-40B4-BE49-F238E27FC236}">
                <a16:creationId xmlns:a16="http://schemas.microsoft.com/office/drawing/2014/main" id="{EB2AB386-A171-DF8E-1745-FC9A38B5586E}"/>
              </a:ext>
            </a:extLst>
          </p:cNvPr>
          <p:cNvSpPr/>
          <p:nvPr/>
        </p:nvSpPr>
        <p:spPr>
          <a:xfrm>
            <a:off x="0" y="0"/>
            <a:ext cx="12191846" cy="4963886"/>
          </a:xfrm>
          <a:custGeom>
            <a:avLst/>
            <a:gdLst>
              <a:gd name="connsiteX0" fmla="*/ 8055491 w 8055661"/>
              <a:gd name="connsiteY0" fmla="*/ 120 h 3383238"/>
              <a:gd name="connsiteX1" fmla="*/ 8055491 w 8055661"/>
              <a:gd name="connsiteY1" fmla="*/ 2072276 h 3383238"/>
              <a:gd name="connsiteX2" fmla="*/ 4068425 w 8055661"/>
              <a:gd name="connsiteY2" fmla="*/ 2599524 h 3383238"/>
              <a:gd name="connsiteX3" fmla="*/ -171 w 8055661"/>
              <a:gd name="connsiteY3" fmla="*/ 3132282 h 3383238"/>
              <a:gd name="connsiteX4" fmla="*/ -171 w 8055661"/>
              <a:gd name="connsiteY4" fmla="*/ 120 h 338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5661" h="3383238">
                <a:moveTo>
                  <a:pt x="8055491" y="120"/>
                </a:moveTo>
                <a:lnTo>
                  <a:pt x="8055491" y="2072276"/>
                </a:lnTo>
                <a:cubicBezTo>
                  <a:pt x="7433038" y="1627783"/>
                  <a:pt x="6303133" y="1409006"/>
                  <a:pt x="4068425" y="2599524"/>
                </a:cubicBezTo>
                <a:cubicBezTo>
                  <a:pt x="2146475" y="3623408"/>
                  <a:pt x="801875" y="3461876"/>
                  <a:pt x="-171" y="3132282"/>
                </a:cubicBezTo>
                <a:lnTo>
                  <a:pt x="-171" y="120"/>
                </a:lnTo>
                <a:close/>
              </a:path>
            </a:pathLst>
          </a:custGeom>
          <a:solidFill>
            <a:srgbClr val="44318C"/>
          </a:solidFill>
          <a:ln w="10204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01" name="Freeform: Shape 3000">
            <a:extLst>
              <a:ext uri="{FF2B5EF4-FFF2-40B4-BE49-F238E27FC236}">
                <a16:creationId xmlns:a16="http://schemas.microsoft.com/office/drawing/2014/main" id="{FCB34CEB-C4A9-7818-1D32-0390CA28242D}"/>
              </a:ext>
            </a:extLst>
          </p:cNvPr>
          <p:cNvSpPr/>
          <p:nvPr/>
        </p:nvSpPr>
        <p:spPr>
          <a:xfrm>
            <a:off x="0" y="1946996"/>
            <a:ext cx="12191846" cy="3016889"/>
          </a:xfrm>
          <a:custGeom>
            <a:avLst/>
            <a:gdLst>
              <a:gd name="connsiteX0" fmla="*/ 8055491 w 8055661"/>
              <a:gd name="connsiteY0" fmla="*/ 110052 h 2056223"/>
              <a:gd name="connsiteX1" fmla="*/ 8055491 w 8055661"/>
              <a:gd name="connsiteY1" fmla="*/ 745260 h 2056223"/>
              <a:gd name="connsiteX2" fmla="*/ 4068425 w 8055661"/>
              <a:gd name="connsiteY2" fmla="*/ 1272508 h 2056223"/>
              <a:gd name="connsiteX3" fmla="*/ -171 w 8055661"/>
              <a:gd name="connsiteY3" fmla="*/ 1805267 h 2056223"/>
              <a:gd name="connsiteX4" fmla="*/ -171 w 8055661"/>
              <a:gd name="connsiteY4" fmla="*/ 1311794 h 2056223"/>
              <a:gd name="connsiteX5" fmla="*/ 4526082 w 8055661"/>
              <a:gd name="connsiteY5" fmla="*/ 934241 h 2056223"/>
              <a:gd name="connsiteX6" fmla="*/ 8055491 w 8055661"/>
              <a:gd name="connsiteY6" fmla="*/ 110052 h 205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5661" h="2056223">
                <a:moveTo>
                  <a:pt x="8055491" y="110052"/>
                </a:moveTo>
                <a:lnTo>
                  <a:pt x="8055491" y="745260"/>
                </a:lnTo>
                <a:cubicBezTo>
                  <a:pt x="7433038" y="300768"/>
                  <a:pt x="6303133" y="81991"/>
                  <a:pt x="4068425" y="1272508"/>
                </a:cubicBezTo>
                <a:cubicBezTo>
                  <a:pt x="2146475" y="2296392"/>
                  <a:pt x="801875" y="2134860"/>
                  <a:pt x="-171" y="1805267"/>
                </a:cubicBezTo>
                <a:lnTo>
                  <a:pt x="-171" y="1311794"/>
                </a:lnTo>
                <a:cubicBezTo>
                  <a:pt x="691568" y="1732817"/>
                  <a:pt x="2190353" y="2234657"/>
                  <a:pt x="4526082" y="934241"/>
                </a:cubicBezTo>
                <a:cubicBezTo>
                  <a:pt x="6292725" y="-49337"/>
                  <a:pt x="7371405" y="-121276"/>
                  <a:pt x="8055491" y="110052"/>
                </a:cubicBezTo>
                <a:close/>
              </a:path>
            </a:pathLst>
          </a:custGeom>
          <a:solidFill>
            <a:srgbClr val="E7E6E6"/>
          </a:solidFill>
          <a:ln w="10204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214" name="TextBox 6213">
            <a:extLst>
              <a:ext uri="{FF2B5EF4-FFF2-40B4-BE49-F238E27FC236}">
                <a16:creationId xmlns:a16="http://schemas.microsoft.com/office/drawing/2014/main" id="{9E133FFC-53E8-A403-C404-C1C51BC5A90A}"/>
              </a:ext>
            </a:extLst>
          </p:cNvPr>
          <p:cNvSpPr txBox="1"/>
          <p:nvPr/>
        </p:nvSpPr>
        <p:spPr>
          <a:xfrm>
            <a:off x="442917" y="759929"/>
            <a:ext cx="550068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200" b="1" i="0">
                <a:solidFill>
                  <a:schemeClr val="bg1"/>
                </a:solidFill>
                <a:effectLst/>
              </a:rPr>
              <a:t>First Aid and Fire Safety Training</a:t>
            </a:r>
            <a:endParaRPr lang="en-GB" sz="7200" b="1">
              <a:solidFill>
                <a:schemeClr val="bg1"/>
              </a:solidFill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5D16B01-D0B1-AF98-4D55-A1B057A518F6}"/>
              </a:ext>
            </a:extLst>
          </p:cNvPr>
          <p:cNvSpPr/>
          <p:nvPr/>
        </p:nvSpPr>
        <p:spPr>
          <a:xfrm>
            <a:off x="154" y="2090065"/>
            <a:ext cx="12191846" cy="3016889"/>
          </a:xfrm>
          <a:custGeom>
            <a:avLst/>
            <a:gdLst>
              <a:gd name="connsiteX0" fmla="*/ 8055491 w 8055661"/>
              <a:gd name="connsiteY0" fmla="*/ 110052 h 2056223"/>
              <a:gd name="connsiteX1" fmla="*/ 8055491 w 8055661"/>
              <a:gd name="connsiteY1" fmla="*/ 745260 h 2056223"/>
              <a:gd name="connsiteX2" fmla="*/ 4068425 w 8055661"/>
              <a:gd name="connsiteY2" fmla="*/ 1272508 h 2056223"/>
              <a:gd name="connsiteX3" fmla="*/ -171 w 8055661"/>
              <a:gd name="connsiteY3" fmla="*/ 1805267 h 2056223"/>
              <a:gd name="connsiteX4" fmla="*/ -171 w 8055661"/>
              <a:gd name="connsiteY4" fmla="*/ 1311794 h 2056223"/>
              <a:gd name="connsiteX5" fmla="*/ 4526082 w 8055661"/>
              <a:gd name="connsiteY5" fmla="*/ 934241 h 2056223"/>
              <a:gd name="connsiteX6" fmla="*/ 8055491 w 8055661"/>
              <a:gd name="connsiteY6" fmla="*/ 110052 h 205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5661" h="2056223">
                <a:moveTo>
                  <a:pt x="8055491" y="110052"/>
                </a:moveTo>
                <a:lnTo>
                  <a:pt x="8055491" y="745260"/>
                </a:lnTo>
                <a:cubicBezTo>
                  <a:pt x="7433038" y="300768"/>
                  <a:pt x="6303133" y="81991"/>
                  <a:pt x="4068425" y="1272508"/>
                </a:cubicBezTo>
                <a:cubicBezTo>
                  <a:pt x="2146475" y="2296392"/>
                  <a:pt x="801875" y="2134860"/>
                  <a:pt x="-171" y="1805267"/>
                </a:cubicBezTo>
                <a:lnTo>
                  <a:pt x="-171" y="1311794"/>
                </a:lnTo>
                <a:cubicBezTo>
                  <a:pt x="691568" y="1732817"/>
                  <a:pt x="2190353" y="2234657"/>
                  <a:pt x="4526082" y="934241"/>
                </a:cubicBezTo>
                <a:cubicBezTo>
                  <a:pt x="6292725" y="-49337"/>
                  <a:pt x="7371405" y="-121276"/>
                  <a:pt x="8055491" y="110052"/>
                </a:cubicBezTo>
                <a:close/>
              </a:path>
            </a:pathLst>
          </a:custGeom>
          <a:solidFill>
            <a:srgbClr val="44318C"/>
          </a:solidFill>
          <a:ln w="10204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890F427-0345-E29B-CC8C-E6E4A40120C1}"/>
              </a:ext>
            </a:extLst>
          </p:cNvPr>
          <p:cNvSpPr/>
          <p:nvPr/>
        </p:nvSpPr>
        <p:spPr>
          <a:xfrm rot="10800000">
            <a:off x="0" y="6143624"/>
            <a:ext cx="12192000" cy="714375"/>
          </a:xfrm>
          <a:custGeom>
            <a:avLst/>
            <a:gdLst>
              <a:gd name="connsiteX0" fmla="*/ 7516746 w 7519606"/>
              <a:gd name="connsiteY0" fmla="*/ -734 h 2172518"/>
              <a:gd name="connsiteX1" fmla="*/ 7516746 w 7519606"/>
              <a:gd name="connsiteY1" fmla="*/ 725262 h 2172518"/>
              <a:gd name="connsiteX2" fmla="*/ 6175053 w 7519606"/>
              <a:gd name="connsiteY2" fmla="*/ 1224277 h 2172518"/>
              <a:gd name="connsiteX3" fmla="*/ 5932356 w 7519606"/>
              <a:gd name="connsiteY3" fmla="*/ 1344387 h 2172518"/>
              <a:gd name="connsiteX4" fmla="*/ 5748810 w 7519606"/>
              <a:gd name="connsiteY4" fmla="*/ 1440208 h 2172518"/>
              <a:gd name="connsiteX5" fmla="*/ 4208617 w 7519606"/>
              <a:gd name="connsiteY5" fmla="*/ 2044665 h 2172518"/>
              <a:gd name="connsiteX6" fmla="*/ 3233828 w 7519606"/>
              <a:gd name="connsiteY6" fmla="*/ 2171538 h 2172518"/>
              <a:gd name="connsiteX7" fmla="*/ 2258946 w 7519606"/>
              <a:gd name="connsiteY7" fmla="*/ 2044665 h 2172518"/>
              <a:gd name="connsiteX8" fmla="*/ 718849 w 7519606"/>
              <a:gd name="connsiteY8" fmla="*/ 1440208 h 2172518"/>
              <a:gd name="connsiteX9" fmla="*/ -2861 w 7519606"/>
              <a:gd name="connsiteY9" fmla="*/ 1088736 h 2172518"/>
              <a:gd name="connsiteX10" fmla="*/ -2861 w 7519606"/>
              <a:gd name="connsiteY10" fmla="*/ -734 h 217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19606" h="2172518">
                <a:moveTo>
                  <a:pt x="7516746" y="-734"/>
                </a:moveTo>
                <a:lnTo>
                  <a:pt x="7516746" y="725262"/>
                </a:lnTo>
                <a:cubicBezTo>
                  <a:pt x="7131744" y="818893"/>
                  <a:pt x="6688071" y="978436"/>
                  <a:pt x="6175053" y="1224277"/>
                </a:cubicBezTo>
                <a:cubicBezTo>
                  <a:pt x="6095805" y="1262377"/>
                  <a:pt x="6014937" y="1302410"/>
                  <a:pt x="5932356" y="1344387"/>
                </a:cubicBezTo>
                <a:cubicBezTo>
                  <a:pt x="5872062" y="1375181"/>
                  <a:pt x="5810913" y="1407128"/>
                  <a:pt x="5748810" y="1440208"/>
                </a:cubicBezTo>
                <a:cubicBezTo>
                  <a:pt x="5181881" y="1742151"/>
                  <a:pt x="4668866" y="1933604"/>
                  <a:pt x="4208617" y="2044665"/>
                </a:cubicBezTo>
                <a:cubicBezTo>
                  <a:pt x="3934106" y="2123818"/>
                  <a:pt x="3609400" y="2175824"/>
                  <a:pt x="3233828" y="2171538"/>
                </a:cubicBezTo>
                <a:cubicBezTo>
                  <a:pt x="2858163" y="2175824"/>
                  <a:pt x="2533550" y="2123913"/>
                  <a:pt x="2258946" y="2044665"/>
                </a:cubicBezTo>
                <a:cubicBezTo>
                  <a:pt x="1798697" y="1933604"/>
                  <a:pt x="1285679" y="1742151"/>
                  <a:pt x="718849" y="1440208"/>
                </a:cubicBezTo>
                <a:cubicBezTo>
                  <a:pt x="463102" y="1303906"/>
                  <a:pt x="222881" y="1187415"/>
                  <a:pt x="-2861" y="1088736"/>
                </a:cubicBezTo>
                <a:lnTo>
                  <a:pt x="-2861" y="-734"/>
                </a:lnTo>
                <a:close/>
              </a:path>
            </a:pathLst>
          </a:custGeom>
          <a:solidFill>
            <a:srgbClr val="EFEFE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5B38419-15B0-F210-A4DC-0424817FF6C0}"/>
              </a:ext>
            </a:extLst>
          </p:cNvPr>
          <p:cNvSpPr/>
          <p:nvPr/>
        </p:nvSpPr>
        <p:spPr>
          <a:xfrm rot="10800000">
            <a:off x="770" y="6551251"/>
            <a:ext cx="12191230" cy="307648"/>
          </a:xfrm>
          <a:custGeom>
            <a:avLst/>
            <a:gdLst>
              <a:gd name="connsiteX0" fmla="*/ 7516271 w 7519131"/>
              <a:gd name="connsiteY0" fmla="*/ -734 h 1905818"/>
              <a:gd name="connsiteX1" fmla="*/ 7516271 w 7519131"/>
              <a:gd name="connsiteY1" fmla="*/ 615057 h 1905818"/>
              <a:gd name="connsiteX2" fmla="*/ 6271354 w 7519131"/>
              <a:gd name="connsiteY2" fmla="*/ 1173413 h 1905818"/>
              <a:gd name="connsiteX3" fmla="*/ 6174579 w 7519131"/>
              <a:gd name="connsiteY3" fmla="*/ 1224277 h 1905818"/>
              <a:gd name="connsiteX4" fmla="*/ 5931882 w 7519131"/>
              <a:gd name="connsiteY4" fmla="*/ 1344387 h 1905818"/>
              <a:gd name="connsiteX5" fmla="*/ 4731732 w 7519131"/>
              <a:gd name="connsiteY5" fmla="*/ 1777870 h 1905818"/>
              <a:gd name="connsiteX6" fmla="*/ 3756943 w 7519131"/>
              <a:gd name="connsiteY6" fmla="*/ 1904838 h 1905818"/>
              <a:gd name="connsiteX7" fmla="*/ 2782156 w 7519131"/>
              <a:gd name="connsiteY7" fmla="*/ 1777870 h 1905818"/>
              <a:gd name="connsiteX8" fmla="*/ 1241963 w 7519131"/>
              <a:gd name="connsiteY8" fmla="*/ 1173413 h 1905818"/>
              <a:gd name="connsiteX9" fmla="*/ -2861 w 7519131"/>
              <a:gd name="connsiteY9" fmla="*/ 615057 h 1905818"/>
              <a:gd name="connsiteX10" fmla="*/ -2861 w 7519131"/>
              <a:gd name="connsiteY10" fmla="*/ -734 h 190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19131" h="1905818">
                <a:moveTo>
                  <a:pt x="7516271" y="-734"/>
                </a:moveTo>
                <a:lnTo>
                  <a:pt x="7516271" y="615057"/>
                </a:lnTo>
                <a:cubicBezTo>
                  <a:pt x="7148224" y="744216"/>
                  <a:pt x="6735221" y="926335"/>
                  <a:pt x="6271354" y="1173413"/>
                </a:cubicBezTo>
                <a:cubicBezTo>
                  <a:pt x="6238968" y="1190748"/>
                  <a:pt x="6206679" y="1207608"/>
                  <a:pt x="6174579" y="1224277"/>
                </a:cubicBezTo>
                <a:cubicBezTo>
                  <a:pt x="6092570" y="1266568"/>
                  <a:pt x="6011703" y="1306601"/>
                  <a:pt x="5931882" y="1344387"/>
                </a:cubicBezTo>
                <a:cubicBezTo>
                  <a:pt x="5497827" y="1550032"/>
                  <a:pt x="5097872" y="1689478"/>
                  <a:pt x="4731732" y="1777870"/>
                </a:cubicBezTo>
                <a:cubicBezTo>
                  <a:pt x="4457126" y="1857022"/>
                  <a:pt x="4132515" y="1909124"/>
                  <a:pt x="3756943" y="1904838"/>
                </a:cubicBezTo>
                <a:cubicBezTo>
                  <a:pt x="3381277" y="1909124"/>
                  <a:pt x="3056667" y="1857213"/>
                  <a:pt x="2782156" y="1777870"/>
                </a:cubicBezTo>
                <a:cubicBezTo>
                  <a:pt x="2321812" y="1666904"/>
                  <a:pt x="1808796" y="1475451"/>
                  <a:pt x="1241963" y="1173413"/>
                </a:cubicBezTo>
                <a:cubicBezTo>
                  <a:pt x="777999" y="926335"/>
                  <a:pt x="365187" y="744216"/>
                  <a:pt x="-2861" y="615057"/>
                </a:cubicBezTo>
                <a:lnTo>
                  <a:pt x="-2861" y="-734"/>
                </a:lnTo>
                <a:close/>
              </a:path>
            </a:pathLst>
          </a:custGeom>
          <a:solidFill>
            <a:srgbClr val="44318C"/>
          </a:solidFill>
          <a:ln w="1020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043E16-E6C3-96DA-5129-BE5D60A5B414}"/>
              </a:ext>
            </a:extLst>
          </p:cNvPr>
          <p:cNvSpPr txBox="1"/>
          <p:nvPr/>
        </p:nvSpPr>
        <p:spPr>
          <a:xfrm>
            <a:off x="8667099" y="99646"/>
            <a:ext cx="3411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572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1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the</a:t>
            </a:r>
            <a:r>
              <a:rPr kumimoji="0" lang="en-GB" sz="2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knowledge</a:t>
            </a:r>
            <a:r>
              <a:rPr kumimoji="0" lang="en-GB" sz="28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academy</a:t>
            </a:r>
            <a:endParaRPr kumimoji="0" lang="en-GB" sz="32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35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3116D72-C5DD-D6F6-7736-5BB57F7425AC}"/>
              </a:ext>
            </a:extLst>
          </p:cNvPr>
          <p:cNvSpPr/>
          <p:nvPr/>
        </p:nvSpPr>
        <p:spPr>
          <a:xfrm>
            <a:off x="8854750" y="0"/>
            <a:ext cx="3337249" cy="6856419"/>
          </a:xfrm>
          <a:custGeom>
            <a:avLst/>
            <a:gdLst>
              <a:gd name="connsiteX0" fmla="*/ 3136792 w 3138325"/>
              <a:gd name="connsiteY0" fmla="*/ -211 h 4229671"/>
              <a:gd name="connsiteX1" fmla="*/ 3136792 w 3138325"/>
              <a:gd name="connsiteY1" fmla="*/ 4229460 h 4229671"/>
              <a:gd name="connsiteX2" fmla="*/ 1222267 w 3138325"/>
              <a:gd name="connsiteY2" fmla="*/ 4229460 h 4229671"/>
              <a:gd name="connsiteX3" fmla="*/ 730111 w 3138325"/>
              <a:gd name="connsiteY3" fmla="*/ 2135199 h 4229671"/>
              <a:gd name="connsiteX4" fmla="*/ 232239 w 3138325"/>
              <a:gd name="connsiteY4" fmla="*/ -211 h 422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8325" h="4229671">
                <a:moveTo>
                  <a:pt x="3136792" y="-211"/>
                </a:moveTo>
                <a:lnTo>
                  <a:pt x="3136792" y="4229460"/>
                </a:lnTo>
                <a:lnTo>
                  <a:pt x="1222267" y="4229460"/>
                </a:lnTo>
                <a:cubicBezTo>
                  <a:pt x="1637177" y="3902467"/>
                  <a:pt x="1841392" y="3308583"/>
                  <a:pt x="730111" y="2135199"/>
                </a:cubicBezTo>
                <a:cubicBezTo>
                  <a:pt x="-224961" y="1126787"/>
                  <a:pt x="-75037" y="420699"/>
                  <a:pt x="232239" y="-211"/>
                </a:cubicBezTo>
                <a:close/>
              </a:path>
            </a:pathLst>
          </a:custGeom>
          <a:solidFill>
            <a:srgbClr val="44318C"/>
          </a:solidFill>
          <a:ln w="1020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4788686-AE9C-AAC2-021D-E1C25515A968}"/>
              </a:ext>
            </a:extLst>
          </p:cNvPr>
          <p:cNvSpPr/>
          <p:nvPr/>
        </p:nvSpPr>
        <p:spPr>
          <a:xfrm>
            <a:off x="8981635" y="1"/>
            <a:ext cx="2114920" cy="6858000"/>
          </a:xfrm>
          <a:custGeom>
            <a:avLst/>
            <a:gdLst>
              <a:gd name="connsiteX0" fmla="*/ 1814905 w 1919061"/>
              <a:gd name="connsiteY0" fmla="*/ 4230318 h 4230528"/>
              <a:gd name="connsiteX1" fmla="*/ 1222260 w 1919061"/>
              <a:gd name="connsiteY1" fmla="*/ 4230318 h 4230528"/>
              <a:gd name="connsiteX2" fmla="*/ 730103 w 1919061"/>
              <a:gd name="connsiteY2" fmla="*/ 2136056 h 4230528"/>
              <a:gd name="connsiteX3" fmla="*/ 232803 w 1919061"/>
              <a:gd name="connsiteY3" fmla="*/ -211 h 4230528"/>
              <a:gd name="connsiteX4" fmla="*/ 693432 w 1919061"/>
              <a:gd name="connsiteY4" fmla="*/ -211 h 4230528"/>
              <a:gd name="connsiteX5" fmla="*/ 1045857 w 1919061"/>
              <a:gd name="connsiteY5" fmla="*/ 2376277 h 4230528"/>
              <a:gd name="connsiteX6" fmla="*/ 1814905 w 1919061"/>
              <a:gd name="connsiteY6" fmla="*/ 4230318 h 423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9061" h="4230528">
                <a:moveTo>
                  <a:pt x="1814905" y="4230318"/>
                </a:moveTo>
                <a:lnTo>
                  <a:pt x="1222260" y="4230318"/>
                </a:lnTo>
                <a:cubicBezTo>
                  <a:pt x="1637169" y="3903324"/>
                  <a:pt x="1841385" y="3309536"/>
                  <a:pt x="730103" y="2136056"/>
                </a:cubicBezTo>
                <a:cubicBezTo>
                  <a:pt x="-225540" y="1126882"/>
                  <a:pt x="-74855" y="420889"/>
                  <a:pt x="232803" y="-211"/>
                </a:cubicBezTo>
                <a:lnTo>
                  <a:pt x="693432" y="-211"/>
                </a:lnTo>
                <a:cubicBezTo>
                  <a:pt x="300525" y="362882"/>
                  <a:pt x="-167913" y="1149933"/>
                  <a:pt x="1045857" y="2376277"/>
                </a:cubicBezTo>
                <a:cubicBezTo>
                  <a:pt x="1963686" y="3304012"/>
                  <a:pt x="2030837" y="3871130"/>
                  <a:pt x="1814905" y="4230318"/>
                </a:cubicBezTo>
                <a:close/>
              </a:path>
            </a:pathLst>
          </a:custGeom>
          <a:solidFill>
            <a:srgbClr val="E7E6E6"/>
          </a:solidFill>
          <a:ln w="1020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F7434C-39AB-A593-41EB-2B05E77F7709}"/>
              </a:ext>
            </a:extLst>
          </p:cNvPr>
          <p:cNvSpPr/>
          <p:nvPr/>
        </p:nvSpPr>
        <p:spPr>
          <a:xfrm>
            <a:off x="574395" y="1548882"/>
            <a:ext cx="8056421" cy="4376057"/>
          </a:xfrm>
          <a:prstGeom prst="rect">
            <a:avLst/>
          </a:prstGeom>
          <a:solidFill>
            <a:srgbClr val="E7E6E6"/>
          </a:solidFill>
          <a:ln>
            <a:solidFill>
              <a:srgbClr val="E7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768A28-9E3C-E684-AC27-0340F6C0EF63}"/>
              </a:ext>
            </a:extLst>
          </p:cNvPr>
          <p:cNvSpPr/>
          <p:nvPr/>
        </p:nvSpPr>
        <p:spPr>
          <a:xfrm>
            <a:off x="729497" y="1752549"/>
            <a:ext cx="7152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572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2" charset="0"/>
              </a:rPr>
              <a:t>The World's Largest Provider Of Classroom And Online Training Courses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D8D066-FFFD-D54B-BFCD-E1640248B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" y="2468321"/>
            <a:ext cx="3127850" cy="2847581"/>
          </a:xfrm>
          <a:prstGeom prst="rect">
            <a:avLst/>
          </a:prstGeom>
        </p:spPr>
      </p:pic>
      <p:graphicFrame>
        <p:nvGraphicFramePr>
          <p:cNvPr id="8" name="TextBox 4">
            <a:extLst>
              <a:ext uri="{FF2B5EF4-FFF2-40B4-BE49-F238E27FC236}">
                <a16:creationId xmlns:a16="http://schemas.microsoft.com/office/drawing/2014/main" id="{C75EFC8A-68C6-0F72-1199-E3B79BD6A3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927827"/>
              </p:ext>
            </p:extLst>
          </p:nvPr>
        </p:nvGraphicFramePr>
        <p:xfrm>
          <a:off x="4113889" y="2359131"/>
          <a:ext cx="4366504" cy="334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811B2B1C-E1FA-2CC3-61F7-ACFACA0C967F}"/>
              </a:ext>
            </a:extLst>
          </p:cNvPr>
          <p:cNvGrpSpPr/>
          <p:nvPr/>
        </p:nvGrpSpPr>
        <p:grpSpPr>
          <a:xfrm>
            <a:off x="119336" y="227579"/>
            <a:ext cx="4510178" cy="727122"/>
            <a:chOff x="328522" y="638563"/>
            <a:chExt cx="4510178" cy="72712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971DC9B-5496-BE1B-8E5A-B3AE94BF6123}"/>
                </a:ext>
              </a:extLst>
            </p:cNvPr>
            <p:cNvGrpSpPr/>
            <p:nvPr/>
          </p:nvGrpSpPr>
          <p:grpSpPr>
            <a:xfrm>
              <a:off x="328522" y="693297"/>
              <a:ext cx="4510178" cy="617654"/>
              <a:chOff x="328522" y="693297"/>
              <a:chExt cx="4510178" cy="617654"/>
            </a:xfrm>
            <a:solidFill>
              <a:srgbClr val="44318D"/>
            </a:solidFill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14102CE-297A-98F7-9FCF-F62C08F937DF}"/>
                  </a:ext>
                </a:extLst>
              </p:cNvPr>
              <p:cNvSpPr/>
              <p:nvPr/>
            </p:nvSpPr>
            <p:spPr>
              <a:xfrm>
                <a:off x="328522" y="693297"/>
                <a:ext cx="563574" cy="617654"/>
              </a:xfrm>
              <a:prstGeom prst="rect">
                <a:avLst/>
              </a:prstGeom>
              <a:grpFill/>
              <a:ln>
                <a:solidFill>
                  <a:srgbClr val="4431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58FB447-1762-1433-8301-3F1B2E03BD6B}"/>
                  </a:ext>
                </a:extLst>
              </p:cNvPr>
              <p:cNvSpPr/>
              <p:nvPr/>
            </p:nvSpPr>
            <p:spPr>
              <a:xfrm>
                <a:off x="1072912" y="693297"/>
                <a:ext cx="3765788" cy="617654"/>
              </a:xfrm>
              <a:prstGeom prst="rect">
                <a:avLst/>
              </a:prstGeom>
              <a:grpFill/>
              <a:ln>
                <a:solidFill>
                  <a:srgbClr val="4431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A5BB31-0205-ED0F-8F77-14A22D3EB930}"/>
                </a:ext>
              </a:extLst>
            </p:cNvPr>
            <p:cNvSpPr txBox="1"/>
            <p:nvPr/>
          </p:nvSpPr>
          <p:spPr>
            <a:xfrm>
              <a:off x="1728574" y="638563"/>
              <a:ext cx="2441215" cy="727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572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125" b="1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oppins SemiBold" panose="00000700000000000000" pitchFamily="2" charset="0"/>
                </a:rPr>
                <a:t>About Us</a:t>
              </a:r>
              <a:endParaRPr kumimoji="0" lang="en-GB" sz="6188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Poppins SemiBold" panose="00000700000000000000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5603919-B167-2AFD-AAFA-D1857354E29E}"/>
              </a:ext>
            </a:extLst>
          </p:cNvPr>
          <p:cNvSpPr txBox="1"/>
          <p:nvPr/>
        </p:nvSpPr>
        <p:spPr>
          <a:xfrm>
            <a:off x="92265" y="6248519"/>
            <a:ext cx="3411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572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1" u="none" strike="noStrike" kern="1200" cap="none" spc="0" normalizeH="0" baseline="0" noProof="1">
                <a:ln>
                  <a:noFill/>
                </a:ln>
                <a:solidFill>
                  <a:srgbClr val="44318D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the</a:t>
            </a:r>
            <a:r>
              <a:rPr kumimoji="0" lang="en-GB" sz="2800" b="0" i="0" u="none" strike="noStrike" kern="1200" cap="none" spc="0" normalizeH="0" baseline="0" noProof="1">
                <a:ln>
                  <a:noFill/>
                </a:ln>
                <a:solidFill>
                  <a:srgbClr val="44318D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knowledge</a:t>
            </a:r>
            <a:r>
              <a:rPr kumimoji="0" lang="en-GB" sz="2800" b="1" i="0" u="none" strike="noStrike" kern="1200" cap="none" spc="0" normalizeH="0" baseline="0" noProof="1">
                <a:ln>
                  <a:noFill/>
                </a:ln>
                <a:solidFill>
                  <a:srgbClr val="44318D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academy</a:t>
            </a:r>
            <a:endParaRPr kumimoji="0" lang="en-GB" sz="3200" b="1" i="0" u="none" strike="noStrike" kern="1200" cap="none" spc="0" normalizeH="0" baseline="0" noProof="1">
              <a:ln>
                <a:noFill/>
              </a:ln>
              <a:solidFill>
                <a:srgbClr val="44318D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627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433734-0F97-D0C1-ACDA-0746EDB6ACD7}"/>
              </a:ext>
            </a:extLst>
          </p:cNvPr>
          <p:cNvSpPr txBox="1"/>
          <p:nvPr/>
        </p:nvSpPr>
        <p:spPr>
          <a:xfrm>
            <a:off x="740566" y="588731"/>
            <a:ext cx="4983959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-1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Course Syllabus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7C2C4A-2B33-0C5E-77DC-B7CC75756A3A}"/>
              </a:ext>
            </a:extLst>
          </p:cNvPr>
          <p:cNvSpPr txBox="1"/>
          <p:nvPr/>
        </p:nvSpPr>
        <p:spPr>
          <a:xfrm>
            <a:off x="8265882" y="6239189"/>
            <a:ext cx="3411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572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1">
                <a:ln>
                  <a:noFill/>
                </a:ln>
                <a:solidFill>
                  <a:srgbClr val="44318D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the</a:t>
            </a:r>
            <a:r>
              <a:rPr kumimoji="0" lang="en-GB" sz="2800" b="0" i="0" u="none" strike="noStrike" kern="1200" cap="none" spc="0" normalizeH="0" baseline="0" noProof="1">
                <a:ln>
                  <a:noFill/>
                </a:ln>
                <a:solidFill>
                  <a:srgbClr val="44318D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knowledge</a:t>
            </a:r>
            <a:r>
              <a:rPr kumimoji="0" lang="en-GB" sz="2800" b="1" i="0" u="none" strike="noStrike" kern="1200" cap="none" spc="0" normalizeH="0" baseline="0" noProof="1">
                <a:ln>
                  <a:noFill/>
                </a:ln>
                <a:solidFill>
                  <a:srgbClr val="44318D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academy</a:t>
            </a:r>
            <a:endParaRPr kumimoji="0" lang="en-GB" sz="3200" b="1" i="0" u="none" strike="noStrike" kern="1200" cap="none" spc="0" normalizeH="0" baseline="0" noProof="1">
              <a:ln>
                <a:noFill/>
              </a:ln>
              <a:solidFill>
                <a:srgbClr val="44318D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1A77E7-1C6D-EEB3-7846-A529ACAB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98" b="1769"/>
          <a:stretch/>
        </p:blipFill>
        <p:spPr>
          <a:xfrm>
            <a:off x="0" y="0"/>
            <a:ext cx="118718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063B52-BE80-9CDC-AA87-B32346551E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98" b="1769"/>
          <a:stretch/>
        </p:blipFill>
        <p:spPr>
          <a:xfrm rot="10800000">
            <a:off x="11004820" y="0"/>
            <a:ext cx="118718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F0164C-4984-77D2-5287-59F8CFBF5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39" y="2174525"/>
            <a:ext cx="3373093" cy="33730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0FA0A0-31B6-644B-E2EC-997D15D0D844}"/>
              </a:ext>
            </a:extLst>
          </p:cNvPr>
          <p:cNvSpPr txBox="1"/>
          <p:nvPr/>
        </p:nvSpPr>
        <p:spPr>
          <a:xfrm>
            <a:off x="5054868" y="2204635"/>
            <a:ext cx="5725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Module 1: </a:t>
            </a:r>
            <a:r>
              <a:rPr kumimoji="0" lang="en-GB" sz="20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Emergency Response and Assessing the Situation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0C8643-0088-3F9F-86DF-6048688647E4}"/>
              </a:ext>
            </a:extLst>
          </p:cNvPr>
          <p:cNvSpPr txBox="1"/>
          <p:nvPr/>
        </p:nvSpPr>
        <p:spPr>
          <a:xfrm>
            <a:off x="5054867" y="3142375"/>
            <a:ext cx="572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Module 2: </a:t>
            </a:r>
            <a:r>
              <a:rPr kumimoji="0" lang="en-GB" sz="20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Legal and Safety Management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A17093-D854-41FD-7362-12806BF6353A}"/>
              </a:ext>
            </a:extLst>
          </p:cNvPr>
          <p:cNvSpPr txBox="1"/>
          <p:nvPr/>
        </p:nvSpPr>
        <p:spPr>
          <a:xfrm>
            <a:off x="5054868" y="4080115"/>
            <a:ext cx="572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Module 3: </a:t>
            </a:r>
            <a:r>
              <a:rPr kumimoji="0" lang="en-GB" sz="20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Fire Safety and Prevention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CF83BD-53CD-DA06-71E4-A97EFFFBED21}"/>
              </a:ext>
            </a:extLst>
          </p:cNvPr>
          <p:cNvSpPr txBox="1"/>
          <p:nvPr/>
        </p:nvSpPr>
        <p:spPr>
          <a:xfrm>
            <a:off x="5054866" y="5017855"/>
            <a:ext cx="6203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Module 4: </a:t>
            </a:r>
            <a:r>
              <a:rPr kumimoji="0" lang="en-GB" sz="20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First Aid Essentials: Unconsciousness and CPR</a:t>
            </a:r>
          </a:p>
        </p:txBody>
      </p:sp>
    </p:spTree>
    <p:extLst>
      <p:ext uri="{BB962C8B-B14F-4D97-AF65-F5344CB8AC3E}">
        <p14:creationId xmlns:p14="http://schemas.microsoft.com/office/powerpoint/2010/main" val="865828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" name="Freeform: Shape 2999">
            <a:extLst>
              <a:ext uri="{FF2B5EF4-FFF2-40B4-BE49-F238E27FC236}">
                <a16:creationId xmlns:a16="http://schemas.microsoft.com/office/drawing/2014/main" id="{EB2AB386-A171-DF8E-1745-FC9A38B5586E}"/>
              </a:ext>
            </a:extLst>
          </p:cNvPr>
          <p:cNvSpPr/>
          <p:nvPr/>
        </p:nvSpPr>
        <p:spPr>
          <a:xfrm>
            <a:off x="0" y="0"/>
            <a:ext cx="12191846" cy="2436554"/>
          </a:xfrm>
          <a:custGeom>
            <a:avLst/>
            <a:gdLst>
              <a:gd name="connsiteX0" fmla="*/ 8055491 w 8055661"/>
              <a:gd name="connsiteY0" fmla="*/ 120 h 3383238"/>
              <a:gd name="connsiteX1" fmla="*/ 8055491 w 8055661"/>
              <a:gd name="connsiteY1" fmla="*/ 2072276 h 3383238"/>
              <a:gd name="connsiteX2" fmla="*/ 4068425 w 8055661"/>
              <a:gd name="connsiteY2" fmla="*/ 2599524 h 3383238"/>
              <a:gd name="connsiteX3" fmla="*/ -171 w 8055661"/>
              <a:gd name="connsiteY3" fmla="*/ 3132282 h 3383238"/>
              <a:gd name="connsiteX4" fmla="*/ -171 w 8055661"/>
              <a:gd name="connsiteY4" fmla="*/ 120 h 338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5661" h="3383238">
                <a:moveTo>
                  <a:pt x="8055491" y="120"/>
                </a:moveTo>
                <a:lnTo>
                  <a:pt x="8055491" y="2072276"/>
                </a:lnTo>
                <a:cubicBezTo>
                  <a:pt x="7433038" y="1627783"/>
                  <a:pt x="6303133" y="1409006"/>
                  <a:pt x="4068425" y="2599524"/>
                </a:cubicBezTo>
                <a:cubicBezTo>
                  <a:pt x="2146475" y="3623408"/>
                  <a:pt x="801875" y="3461876"/>
                  <a:pt x="-171" y="3132282"/>
                </a:cubicBezTo>
                <a:lnTo>
                  <a:pt x="-171" y="120"/>
                </a:lnTo>
                <a:close/>
              </a:path>
            </a:pathLst>
          </a:custGeom>
          <a:solidFill>
            <a:srgbClr val="44318C"/>
          </a:solidFill>
          <a:ln w="10204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01" name="Freeform: Shape 3000">
            <a:extLst>
              <a:ext uri="{FF2B5EF4-FFF2-40B4-BE49-F238E27FC236}">
                <a16:creationId xmlns:a16="http://schemas.microsoft.com/office/drawing/2014/main" id="{FCB34CEB-C4A9-7818-1D32-0390CA28242D}"/>
              </a:ext>
            </a:extLst>
          </p:cNvPr>
          <p:cNvSpPr/>
          <p:nvPr/>
        </p:nvSpPr>
        <p:spPr>
          <a:xfrm>
            <a:off x="0" y="1080018"/>
            <a:ext cx="12191846" cy="1144713"/>
          </a:xfrm>
          <a:custGeom>
            <a:avLst/>
            <a:gdLst>
              <a:gd name="connsiteX0" fmla="*/ 8055491 w 8055661"/>
              <a:gd name="connsiteY0" fmla="*/ 110052 h 2056223"/>
              <a:gd name="connsiteX1" fmla="*/ 8055491 w 8055661"/>
              <a:gd name="connsiteY1" fmla="*/ 745260 h 2056223"/>
              <a:gd name="connsiteX2" fmla="*/ 4068425 w 8055661"/>
              <a:gd name="connsiteY2" fmla="*/ 1272508 h 2056223"/>
              <a:gd name="connsiteX3" fmla="*/ -171 w 8055661"/>
              <a:gd name="connsiteY3" fmla="*/ 1805267 h 2056223"/>
              <a:gd name="connsiteX4" fmla="*/ -171 w 8055661"/>
              <a:gd name="connsiteY4" fmla="*/ 1311794 h 2056223"/>
              <a:gd name="connsiteX5" fmla="*/ 4526082 w 8055661"/>
              <a:gd name="connsiteY5" fmla="*/ 934241 h 2056223"/>
              <a:gd name="connsiteX6" fmla="*/ 8055491 w 8055661"/>
              <a:gd name="connsiteY6" fmla="*/ 110052 h 205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5661" h="2056223">
                <a:moveTo>
                  <a:pt x="8055491" y="110052"/>
                </a:moveTo>
                <a:lnTo>
                  <a:pt x="8055491" y="745260"/>
                </a:lnTo>
                <a:cubicBezTo>
                  <a:pt x="7433038" y="300768"/>
                  <a:pt x="6303133" y="81991"/>
                  <a:pt x="4068425" y="1272508"/>
                </a:cubicBezTo>
                <a:cubicBezTo>
                  <a:pt x="2146475" y="2296392"/>
                  <a:pt x="801875" y="2134860"/>
                  <a:pt x="-171" y="1805267"/>
                </a:cubicBezTo>
                <a:lnTo>
                  <a:pt x="-171" y="1311794"/>
                </a:lnTo>
                <a:cubicBezTo>
                  <a:pt x="691568" y="1732817"/>
                  <a:pt x="2190353" y="2234657"/>
                  <a:pt x="4526082" y="934241"/>
                </a:cubicBezTo>
                <a:cubicBezTo>
                  <a:pt x="6292725" y="-49337"/>
                  <a:pt x="7371405" y="-121276"/>
                  <a:pt x="8055491" y="110052"/>
                </a:cubicBezTo>
                <a:close/>
              </a:path>
            </a:pathLst>
          </a:custGeom>
          <a:solidFill>
            <a:srgbClr val="E7E6E6"/>
          </a:solidFill>
          <a:ln w="10204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5B38419-15B0-F210-A4DC-0424817FF6C0}"/>
              </a:ext>
            </a:extLst>
          </p:cNvPr>
          <p:cNvSpPr/>
          <p:nvPr/>
        </p:nvSpPr>
        <p:spPr>
          <a:xfrm rot="10800000">
            <a:off x="770" y="6550352"/>
            <a:ext cx="12191230" cy="307648"/>
          </a:xfrm>
          <a:custGeom>
            <a:avLst/>
            <a:gdLst>
              <a:gd name="connsiteX0" fmla="*/ 7516271 w 7519131"/>
              <a:gd name="connsiteY0" fmla="*/ -734 h 1905818"/>
              <a:gd name="connsiteX1" fmla="*/ 7516271 w 7519131"/>
              <a:gd name="connsiteY1" fmla="*/ 615057 h 1905818"/>
              <a:gd name="connsiteX2" fmla="*/ 6271354 w 7519131"/>
              <a:gd name="connsiteY2" fmla="*/ 1173413 h 1905818"/>
              <a:gd name="connsiteX3" fmla="*/ 6174579 w 7519131"/>
              <a:gd name="connsiteY3" fmla="*/ 1224277 h 1905818"/>
              <a:gd name="connsiteX4" fmla="*/ 5931882 w 7519131"/>
              <a:gd name="connsiteY4" fmla="*/ 1344387 h 1905818"/>
              <a:gd name="connsiteX5" fmla="*/ 4731732 w 7519131"/>
              <a:gd name="connsiteY5" fmla="*/ 1777870 h 1905818"/>
              <a:gd name="connsiteX6" fmla="*/ 3756943 w 7519131"/>
              <a:gd name="connsiteY6" fmla="*/ 1904838 h 1905818"/>
              <a:gd name="connsiteX7" fmla="*/ 2782156 w 7519131"/>
              <a:gd name="connsiteY7" fmla="*/ 1777870 h 1905818"/>
              <a:gd name="connsiteX8" fmla="*/ 1241963 w 7519131"/>
              <a:gd name="connsiteY8" fmla="*/ 1173413 h 1905818"/>
              <a:gd name="connsiteX9" fmla="*/ -2861 w 7519131"/>
              <a:gd name="connsiteY9" fmla="*/ 615057 h 1905818"/>
              <a:gd name="connsiteX10" fmla="*/ -2861 w 7519131"/>
              <a:gd name="connsiteY10" fmla="*/ -734 h 190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19131" h="1905818">
                <a:moveTo>
                  <a:pt x="7516271" y="-734"/>
                </a:moveTo>
                <a:lnTo>
                  <a:pt x="7516271" y="615057"/>
                </a:lnTo>
                <a:cubicBezTo>
                  <a:pt x="7148224" y="744216"/>
                  <a:pt x="6735221" y="926335"/>
                  <a:pt x="6271354" y="1173413"/>
                </a:cubicBezTo>
                <a:cubicBezTo>
                  <a:pt x="6238968" y="1190748"/>
                  <a:pt x="6206679" y="1207608"/>
                  <a:pt x="6174579" y="1224277"/>
                </a:cubicBezTo>
                <a:cubicBezTo>
                  <a:pt x="6092570" y="1266568"/>
                  <a:pt x="6011703" y="1306601"/>
                  <a:pt x="5931882" y="1344387"/>
                </a:cubicBezTo>
                <a:cubicBezTo>
                  <a:pt x="5497827" y="1550032"/>
                  <a:pt x="5097872" y="1689478"/>
                  <a:pt x="4731732" y="1777870"/>
                </a:cubicBezTo>
                <a:cubicBezTo>
                  <a:pt x="4457126" y="1857022"/>
                  <a:pt x="4132515" y="1909124"/>
                  <a:pt x="3756943" y="1904838"/>
                </a:cubicBezTo>
                <a:cubicBezTo>
                  <a:pt x="3381277" y="1909124"/>
                  <a:pt x="3056667" y="1857213"/>
                  <a:pt x="2782156" y="1777870"/>
                </a:cubicBezTo>
                <a:cubicBezTo>
                  <a:pt x="2321812" y="1666904"/>
                  <a:pt x="1808796" y="1475451"/>
                  <a:pt x="1241963" y="1173413"/>
                </a:cubicBezTo>
                <a:cubicBezTo>
                  <a:pt x="777999" y="926335"/>
                  <a:pt x="365187" y="744216"/>
                  <a:pt x="-2861" y="615057"/>
                </a:cubicBezTo>
                <a:lnTo>
                  <a:pt x="-2861" y="-734"/>
                </a:lnTo>
                <a:close/>
              </a:path>
            </a:pathLst>
          </a:custGeom>
          <a:solidFill>
            <a:srgbClr val="44318C"/>
          </a:solidFill>
          <a:ln w="1020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DCFFD3-EA5D-1247-1169-38A35F7C3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29" y="2667000"/>
            <a:ext cx="3299444" cy="32994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FC815A-F370-F758-92FE-31A6AEB7E199}"/>
              </a:ext>
            </a:extLst>
          </p:cNvPr>
          <p:cNvSpPr txBox="1"/>
          <p:nvPr/>
        </p:nvSpPr>
        <p:spPr>
          <a:xfrm>
            <a:off x="5578172" y="2779573"/>
            <a:ext cx="5725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n-GB" sz="2000" kern="0" noProof="1">
                <a:solidFill>
                  <a:srgbClr val="000000"/>
                </a:solidFill>
                <a:cs typeface="Calibri" panose="020F0502020204030204" pitchFamily="34" charset="0"/>
              </a:rPr>
              <a:t>Overview of Emergency Response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A34E39-35D2-49D2-93D6-0D123818B86A}"/>
              </a:ext>
            </a:extLst>
          </p:cNvPr>
          <p:cNvSpPr txBox="1"/>
          <p:nvPr/>
        </p:nvSpPr>
        <p:spPr>
          <a:xfrm>
            <a:off x="305445" y="358612"/>
            <a:ext cx="90832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GB" sz="4400" b="1" spc="-100">
                <a:solidFill>
                  <a:schemeClr val="bg1"/>
                </a:solidFill>
                <a:cs typeface="Calibri" panose="020F0502020204030204" pitchFamily="34" charset="0"/>
              </a:rPr>
              <a:t>Module 1: Emergency Response and Assessing the Situation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ACA15A-DA65-F71E-56A2-1242A4EB2292}"/>
              </a:ext>
            </a:extLst>
          </p:cNvPr>
          <p:cNvSpPr txBox="1"/>
          <p:nvPr/>
        </p:nvSpPr>
        <p:spPr>
          <a:xfrm>
            <a:off x="5578172" y="4209169"/>
            <a:ext cx="5725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n-GB" sz="2000" kern="0" noProof="1">
                <a:solidFill>
                  <a:srgbClr val="000000"/>
                </a:solidFill>
                <a:cs typeface="Calibri" panose="020F0502020204030204" pitchFamily="34" charset="0"/>
              </a:rPr>
              <a:t>Basics of Health and Safety Management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69C4F8-F051-C7A0-60F0-588AA0CD127B}"/>
              </a:ext>
            </a:extLst>
          </p:cNvPr>
          <p:cNvSpPr txBox="1"/>
          <p:nvPr/>
        </p:nvSpPr>
        <p:spPr>
          <a:xfrm>
            <a:off x="5578172" y="4923967"/>
            <a:ext cx="5725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n-GB" sz="2000" kern="0" noProof="1">
                <a:solidFill>
                  <a:srgbClr val="000000"/>
                </a:solidFill>
                <a:cs typeface="Calibri" panose="020F0502020204030204" pitchFamily="34" charset="0"/>
              </a:rPr>
              <a:t>Identifying and Managing Immediate Dangers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1AD11A-6722-2429-0D4F-ECA633D11838}"/>
              </a:ext>
            </a:extLst>
          </p:cNvPr>
          <p:cNvSpPr txBox="1"/>
          <p:nvPr/>
        </p:nvSpPr>
        <p:spPr>
          <a:xfrm>
            <a:off x="8628440" y="194909"/>
            <a:ext cx="3411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572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1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the</a:t>
            </a:r>
            <a:r>
              <a:rPr kumimoji="0" lang="en-GB" sz="2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knowledge</a:t>
            </a:r>
            <a:r>
              <a:rPr kumimoji="0" lang="en-GB" sz="28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academy</a:t>
            </a:r>
            <a:endParaRPr kumimoji="0" lang="en-GB" sz="32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7805A4-8359-F62F-AE30-37F591F3259F}"/>
              </a:ext>
            </a:extLst>
          </p:cNvPr>
          <p:cNvSpPr txBox="1"/>
          <p:nvPr/>
        </p:nvSpPr>
        <p:spPr>
          <a:xfrm>
            <a:off x="5587695" y="3494371"/>
            <a:ext cx="5725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n-GB" sz="2000" kern="0" noProof="1">
                <a:solidFill>
                  <a:srgbClr val="000000"/>
                </a:solidFill>
                <a:cs typeface="Calibri" panose="020F0502020204030204" pitchFamily="34" charset="0"/>
              </a:rPr>
              <a:t>Conducting Primary and Secondary Surveys </a:t>
            </a:r>
          </a:p>
        </p:txBody>
      </p:sp>
    </p:spTree>
    <p:extLst>
      <p:ext uri="{BB962C8B-B14F-4D97-AF65-F5344CB8AC3E}">
        <p14:creationId xmlns:p14="http://schemas.microsoft.com/office/powerpoint/2010/main" val="306092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433734-0F97-D0C1-ACDA-0746EDB6ACD7}"/>
              </a:ext>
            </a:extLst>
          </p:cNvPr>
          <p:cNvSpPr txBox="1"/>
          <p:nvPr/>
        </p:nvSpPr>
        <p:spPr>
          <a:xfrm>
            <a:off x="434405" y="650356"/>
            <a:ext cx="1134823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Overview of Emergency Response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09B866-06D2-F857-F997-76BDCAFBB7C7}"/>
              </a:ext>
            </a:extLst>
          </p:cNvPr>
          <p:cNvSpPr txBox="1"/>
          <p:nvPr/>
        </p:nvSpPr>
        <p:spPr>
          <a:xfrm>
            <a:off x="434405" y="1591618"/>
            <a:ext cx="111928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/>
              <a:t>Emergency response is a critical aspect of workplace safety, designed to address incidents that pose immediate risks to health, the environment, or property.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GB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/>
              <a:t>Emergency response encompasses a series of coordinated actions aimed at minimising the impact of accidents and emergencies.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b="1" i="1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b="1" i="1"/>
              <a:t>The following are the key elements of emergency response: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562DD7-1462-F72F-9C1B-BD6AE6E68812}"/>
              </a:ext>
            </a:extLst>
          </p:cNvPr>
          <p:cNvGrpSpPr/>
          <p:nvPr/>
        </p:nvGrpSpPr>
        <p:grpSpPr>
          <a:xfrm>
            <a:off x="1053970" y="3731939"/>
            <a:ext cx="2845819" cy="1002250"/>
            <a:chOff x="1569367" y="2126697"/>
            <a:chExt cx="2587108" cy="1609092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BACFA1D0-5F95-FF02-83C0-AEAF50A10BC1}"/>
                </a:ext>
              </a:extLst>
            </p:cNvPr>
            <p:cNvSpPr/>
            <p:nvPr/>
          </p:nvSpPr>
          <p:spPr>
            <a:xfrm flipV="1">
              <a:off x="1569367" y="2511234"/>
              <a:ext cx="363138" cy="141497"/>
            </a:xfrm>
            <a:prstGeom prst="triangle">
              <a:avLst>
                <a:gd name="adj" fmla="val 100000"/>
              </a:avLst>
            </a:prstGeom>
            <a:solidFill>
              <a:srgbClr val="F2B705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380832-FE03-B227-6BD7-7AF3F2CB4B63}"/>
                </a:ext>
              </a:extLst>
            </p:cNvPr>
            <p:cNvSpPr/>
            <p:nvPr/>
          </p:nvSpPr>
          <p:spPr>
            <a:xfrm>
              <a:off x="1857930" y="2126697"/>
              <a:ext cx="2298545" cy="160909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2B70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A736E7B9-FFED-3C1D-4AD0-55E4D393571C}"/>
                </a:ext>
              </a:extLst>
            </p:cNvPr>
            <p:cNvSpPr/>
            <p:nvPr/>
          </p:nvSpPr>
          <p:spPr>
            <a:xfrm>
              <a:off x="1569367" y="2222922"/>
              <a:ext cx="2447801" cy="288675"/>
            </a:xfrm>
            <a:prstGeom prst="homePlate">
              <a:avLst/>
            </a:prstGeom>
            <a:solidFill>
              <a:srgbClr val="F2B70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01</a:t>
              </a:r>
              <a:endPara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2CE23C8-22FD-F96B-444A-1D1131AC02DF}"/>
                </a:ext>
              </a:extLst>
            </p:cNvPr>
            <p:cNvSpPr/>
            <p:nvPr/>
          </p:nvSpPr>
          <p:spPr>
            <a:xfrm>
              <a:off x="1857930" y="3708243"/>
              <a:ext cx="2298545" cy="27546"/>
            </a:xfrm>
            <a:prstGeom prst="rect">
              <a:avLst/>
            </a:prstGeom>
            <a:solidFill>
              <a:srgbClr val="F2B705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3000" sy="103000" algn="ctr" rotWithShape="0">
                <a:prstClr val="black">
                  <a:alpha val="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3429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39F642-0943-E7BA-AE6A-1084C9FF406C}"/>
                </a:ext>
              </a:extLst>
            </p:cNvPr>
            <p:cNvSpPr txBox="1"/>
            <p:nvPr/>
          </p:nvSpPr>
          <p:spPr>
            <a:xfrm>
              <a:off x="2154432" y="2827966"/>
              <a:ext cx="1744255" cy="39530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3429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Preparedness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53AC1F-658A-4D75-15D5-33440C6978BD}"/>
              </a:ext>
            </a:extLst>
          </p:cNvPr>
          <p:cNvGrpSpPr/>
          <p:nvPr/>
        </p:nvGrpSpPr>
        <p:grpSpPr>
          <a:xfrm>
            <a:off x="4509309" y="3731939"/>
            <a:ext cx="2845820" cy="1002250"/>
            <a:chOff x="4650056" y="2126697"/>
            <a:chExt cx="2587108" cy="1609092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B1E8454C-D738-8F7A-1CF3-D37A0722E032}"/>
                </a:ext>
              </a:extLst>
            </p:cNvPr>
            <p:cNvSpPr/>
            <p:nvPr/>
          </p:nvSpPr>
          <p:spPr>
            <a:xfrm flipV="1">
              <a:off x="4650056" y="2511234"/>
              <a:ext cx="363138" cy="141497"/>
            </a:xfrm>
            <a:prstGeom prst="triangle">
              <a:avLst>
                <a:gd name="adj" fmla="val 100000"/>
              </a:avLst>
            </a:prstGeom>
            <a:solidFill>
              <a:srgbClr val="A82A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6F0E38-3979-FB53-C4A0-0C5B90CCEAB9}"/>
                </a:ext>
              </a:extLst>
            </p:cNvPr>
            <p:cNvSpPr/>
            <p:nvPr/>
          </p:nvSpPr>
          <p:spPr>
            <a:xfrm>
              <a:off x="4938619" y="2126697"/>
              <a:ext cx="2298545" cy="158154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CE3A9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98F3FB13-209F-8BD7-B7F0-516303C4DEC5}"/>
                </a:ext>
              </a:extLst>
            </p:cNvPr>
            <p:cNvSpPr/>
            <p:nvPr/>
          </p:nvSpPr>
          <p:spPr>
            <a:xfrm>
              <a:off x="4650056" y="2222922"/>
              <a:ext cx="2447801" cy="288675"/>
            </a:xfrm>
            <a:prstGeom prst="homePlate">
              <a:avLst/>
            </a:prstGeom>
            <a:solidFill>
              <a:srgbClr val="CE3A9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02</a:t>
              </a:r>
              <a:endPara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2E59E1C-A460-8240-2002-EF30162C2D27}"/>
                </a:ext>
              </a:extLst>
            </p:cNvPr>
            <p:cNvSpPr/>
            <p:nvPr/>
          </p:nvSpPr>
          <p:spPr>
            <a:xfrm>
              <a:off x="4938619" y="3708243"/>
              <a:ext cx="2298545" cy="27546"/>
            </a:xfrm>
            <a:prstGeom prst="rect">
              <a:avLst/>
            </a:prstGeom>
            <a:solidFill>
              <a:srgbClr val="CE3A9D"/>
            </a:solidFill>
            <a:ln w="12700" cap="flat" cmpd="sng" algn="ctr">
              <a:solidFill>
                <a:srgbClr val="CE3A9D"/>
              </a:solidFill>
              <a:prstDash val="solid"/>
              <a:miter lim="800000"/>
            </a:ln>
            <a:effectLst>
              <a:outerShdw blurRad="63500" sx="103000" sy="103000" algn="ctr" rotWithShape="0">
                <a:prstClr val="black">
                  <a:alpha val="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3429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77DF08-523F-6CA1-B397-00EFA87BCBC1}"/>
                </a:ext>
              </a:extLst>
            </p:cNvPr>
            <p:cNvSpPr txBox="1"/>
            <p:nvPr/>
          </p:nvSpPr>
          <p:spPr>
            <a:xfrm>
              <a:off x="5046949" y="2792033"/>
              <a:ext cx="2023449" cy="39530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3429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Identification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3ED897A-2DE5-376F-148E-F24DD8A569DF}"/>
              </a:ext>
            </a:extLst>
          </p:cNvPr>
          <p:cNvGrpSpPr/>
          <p:nvPr/>
        </p:nvGrpSpPr>
        <p:grpSpPr>
          <a:xfrm>
            <a:off x="7964648" y="3731939"/>
            <a:ext cx="2845820" cy="1002250"/>
            <a:chOff x="7730745" y="2126697"/>
            <a:chExt cx="2587108" cy="1609092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67215D8-1380-DA93-8960-9DB6E73121CC}"/>
                </a:ext>
              </a:extLst>
            </p:cNvPr>
            <p:cNvSpPr/>
            <p:nvPr/>
          </p:nvSpPr>
          <p:spPr>
            <a:xfrm flipV="1">
              <a:off x="7730745" y="2511234"/>
              <a:ext cx="363138" cy="141497"/>
            </a:xfrm>
            <a:prstGeom prst="triangle">
              <a:avLst>
                <a:gd name="adj" fmla="val 100000"/>
              </a:avLst>
            </a:prstGeom>
            <a:solidFill>
              <a:srgbClr val="0276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00D5C3-E9D5-337D-CC75-7CEB5B4D1AE7}"/>
                </a:ext>
              </a:extLst>
            </p:cNvPr>
            <p:cNvSpPr/>
            <p:nvPr/>
          </p:nvSpPr>
          <p:spPr>
            <a:xfrm>
              <a:off x="8019308" y="2126697"/>
              <a:ext cx="2298545" cy="160909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3A68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id="{6E78B01A-8E4B-EBB5-4474-EE84886BA2A3}"/>
                </a:ext>
              </a:extLst>
            </p:cNvPr>
            <p:cNvSpPr/>
            <p:nvPr/>
          </p:nvSpPr>
          <p:spPr>
            <a:xfrm>
              <a:off x="7730745" y="2222922"/>
              <a:ext cx="2447801" cy="288675"/>
            </a:xfrm>
            <a:prstGeom prst="homePlate">
              <a:avLst/>
            </a:prstGeom>
            <a:solidFill>
              <a:srgbClr val="03A6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03</a:t>
              </a:r>
              <a:endPara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A3E8BD7-8DA2-9A63-354B-5E96E0DD7024}"/>
                </a:ext>
              </a:extLst>
            </p:cNvPr>
            <p:cNvSpPr/>
            <p:nvPr/>
          </p:nvSpPr>
          <p:spPr>
            <a:xfrm>
              <a:off x="8019308" y="3708243"/>
              <a:ext cx="2298545" cy="27546"/>
            </a:xfrm>
            <a:prstGeom prst="rect">
              <a:avLst/>
            </a:prstGeom>
            <a:solidFill>
              <a:srgbClr val="03A688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3000" sy="103000" algn="ctr" rotWithShape="0">
                <a:prstClr val="black">
                  <a:alpha val="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3429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320D68D-4B44-F7C0-F3FF-3AC333707017}"/>
                </a:ext>
              </a:extLst>
            </p:cNvPr>
            <p:cNvSpPr txBox="1"/>
            <p:nvPr/>
          </p:nvSpPr>
          <p:spPr>
            <a:xfrm>
              <a:off x="8159317" y="2786999"/>
              <a:ext cx="1990075" cy="39530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3429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Response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C185BFA-9DDE-5269-27F4-5B4C3F7074B7}"/>
              </a:ext>
            </a:extLst>
          </p:cNvPr>
          <p:cNvGrpSpPr/>
          <p:nvPr/>
        </p:nvGrpSpPr>
        <p:grpSpPr>
          <a:xfrm>
            <a:off x="3212970" y="5078139"/>
            <a:ext cx="2845820" cy="1002250"/>
            <a:chOff x="1569367" y="4150609"/>
            <a:chExt cx="2587108" cy="1609092"/>
          </a:xfrm>
        </p:grpSpPr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1C675ABA-798B-D808-DF13-F6DBD5C50DAF}"/>
                </a:ext>
              </a:extLst>
            </p:cNvPr>
            <p:cNvSpPr/>
            <p:nvPr/>
          </p:nvSpPr>
          <p:spPr>
            <a:xfrm flipV="1">
              <a:off x="1569367" y="4535146"/>
              <a:ext cx="363138" cy="141497"/>
            </a:xfrm>
            <a:prstGeom prst="triangle">
              <a:avLst>
                <a:gd name="adj" fmla="val 100000"/>
              </a:avLst>
            </a:prstGeom>
            <a:solidFill>
              <a:srgbClr val="C0504D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F937EDA-4316-394E-48E8-5B91AF192E1D}"/>
                </a:ext>
              </a:extLst>
            </p:cNvPr>
            <p:cNvSpPr/>
            <p:nvPr/>
          </p:nvSpPr>
          <p:spPr>
            <a:xfrm>
              <a:off x="1857930" y="4150609"/>
              <a:ext cx="2298545" cy="160909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C0504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7" name="Arrow: Pentagon 26">
              <a:extLst>
                <a:ext uri="{FF2B5EF4-FFF2-40B4-BE49-F238E27FC236}">
                  <a16:creationId xmlns:a16="http://schemas.microsoft.com/office/drawing/2014/main" id="{BC7DF782-6855-104E-7AAF-7C58DDE7C90F}"/>
                </a:ext>
              </a:extLst>
            </p:cNvPr>
            <p:cNvSpPr/>
            <p:nvPr/>
          </p:nvSpPr>
          <p:spPr>
            <a:xfrm>
              <a:off x="1569367" y="4246834"/>
              <a:ext cx="2447801" cy="288675"/>
            </a:xfrm>
            <a:prstGeom prst="homePlate">
              <a:avLst/>
            </a:prstGeom>
            <a:solidFill>
              <a:srgbClr val="C050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04</a:t>
              </a:r>
              <a:endPara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A27CF22-6D5A-A0B7-B438-1B24030D25C7}"/>
                </a:ext>
              </a:extLst>
            </p:cNvPr>
            <p:cNvSpPr/>
            <p:nvPr/>
          </p:nvSpPr>
          <p:spPr>
            <a:xfrm>
              <a:off x="1857930" y="5732155"/>
              <a:ext cx="2298545" cy="27546"/>
            </a:xfrm>
            <a:prstGeom prst="rect">
              <a:avLst/>
            </a:prstGeom>
            <a:solidFill>
              <a:srgbClr val="C0504D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3000" sy="103000" algn="ctr" rotWithShape="0">
                <a:prstClr val="black">
                  <a:alpha val="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3429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B822758-4E23-5E88-CDD6-DA92632735EF}"/>
                </a:ext>
              </a:extLst>
            </p:cNvPr>
            <p:cNvSpPr txBox="1"/>
            <p:nvPr/>
          </p:nvSpPr>
          <p:spPr>
            <a:xfrm>
              <a:off x="2092672" y="4856757"/>
              <a:ext cx="1603513" cy="39530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3429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Communication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29ABF2-0408-1043-540E-CDD18A000111}"/>
              </a:ext>
            </a:extLst>
          </p:cNvPr>
          <p:cNvGrpSpPr/>
          <p:nvPr/>
        </p:nvGrpSpPr>
        <p:grpSpPr>
          <a:xfrm>
            <a:off x="6293658" y="5078139"/>
            <a:ext cx="2845820" cy="1002250"/>
            <a:chOff x="4650056" y="4150609"/>
            <a:chExt cx="2587108" cy="1609092"/>
          </a:xfrm>
        </p:grpSpPr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0D71C03B-ECA3-F13A-B6B8-1DBF57834D04}"/>
                </a:ext>
              </a:extLst>
            </p:cNvPr>
            <p:cNvSpPr/>
            <p:nvPr/>
          </p:nvSpPr>
          <p:spPr>
            <a:xfrm flipV="1">
              <a:off x="4650056" y="4535146"/>
              <a:ext cx="363138" cy="141497"/>
            </a:xfrm>
            <a:prstGeom prst="triangle">
              <a:avLst>
                <a:gd name="adj" fmla="val 100000"/>
              </a:avLst>
            </a:prstGeom>
            <a:solidFill>
              <a:srgbClr val="6600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50E41EF-1A43-FF58-310D-D04E7F1CE94E}"/>
                </a:ext>
              </a:extLst>
            </p:cNvPr>
            <p:cNvSpPr/>
            <p:nvPr/>
          </p:nvSpPr>
          <p:spPr>
            <a:xfrm>
              <a:off x="4938619" y="4150609"/>
              <a:ext cx="2298545" cy="160909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3" name="Arrow: Pentagon 32">
              <a:extLst>
                <a:ext uri="{FF2B5EF4-FFF2-40B4-BE49-F238E27FC236}">
                  <a16:creationId xmlns:a16="http://schemas.microsoft.com/office/drawing/2014/main" id="{D8F8C878-DD65-DD0E-3619-A1D4100E37C3}"/>
                </a:ext>
              </a:extLst>
            </p:cNvPr>
            <p:cNvSpPr/>
            <p:nvPr/>
          </p:nvSpPr>
          <p:spPr>
            <a:xfrm>
              <a:off x="4650056" y="4246834"/>
              <a:ext cx="2447801" cy="288675"/>
            </a:xfrm>
            <a:prstGeom prst="homePlat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29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05</a:t>
              </a:r>
              <a:endPara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10F2894-9B37-6E42-B6E3-D6D0764B4AD9}"/>
                </a:ext>
              </a:extLst>
            </p:cNvPr>
            <p:cNvSpPr/>
            <p:nvPr/>
          </p:nvSpPr>
          <p:spPr>
            <a:xfrm>
              <a:off x="4938619" y="5732155"/>
              <a:ext cx="2298545" cy="27546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3000" sy="103000" algn="ctr" rotWithShape="0">
                <a:prstClr val="black">
                  <a:alpha val="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3429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79DC47A-076C-0F2C-DBF3-0F33305C1245}"/>
                </a:ext>
              </a:extLst>
            </p:cNvPr>
            <p:cNvSpPr txBox="1"/>
            <p:nvPr/>
          </p:nvSpPr>
          <p:spPr>
            <a:xfrm>
              <a:off x="5240219" y="4869408"/>
              <a:ext cx="1695344" cy="39530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3429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Recovery and Review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231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A43CF-E902-D3A0-80AB-D135F51D8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E61BE7-B511-83B1-DF05-EABFF47ACC62}"/>
              </a:ext>
            </a:extLst>
          </p:cNvPr>
          <p:cNvSpPr txBox="1"/>
          <p:nvPr/>
        </p:nvSpPr>
        <p:spPr>
          <a:xfrm>
            <a:off x="434405" y="650356"/>
            <a:ext cx="1134823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Quiz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6597CF-C6E2-8CB4-4EA5-3D5C4190C7E9}"/>
              </a:ext>
            </a:extLst>
          </p:cNvPr>
          <p:cNvGrpSpPr/>
          <p:nvPr/>
        </p:nvGrpSpPr>
        <p:grpSpPr>
          <a:xfrm>
            <a:off x="732665" y="1970390"/>
            <a:ext cx="7776140" cy="3794119"/>
            <a:chOff x="1683026" y="1703369"/>
            <a:chExt cx="9011478" cy="4560461"/>
          </a:xfrm>
        </p:grpSpPr>
        <p:sp>
          <p:nvSpPr>
            <p:cNvPr id="5" name="Rectangle: Diagonal Corners Rounded 4">
              <a:extLst>
                <a:ext uri="{FF2B5EF4-FFF2-40B4-BE49-F238E27FC236}">
                  <a16:creationId xmlns:a16="http://schemas.microsoft.com/office/drawing/2014/main" id="{0FF44B75-1149-405B-8972-A4073CFC33D3}"/>
                </a:ext>
              </a:extLst>
            </p:cNvPr>
            <p:cNvSpPr/>
            <p:nvPr/>
          </p:nvSpPr>
          <p:spPr>
            <a:xfrm>
              <a:off x="1683026" y="1961321"/>
              <a:ext cx="9011478" cy="4018580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443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chemeClr val="tx1"/>
                  </a:solidFill>
                </a:rPr>
                <a:t>Question 2: </a:t>
              </a:r>
              <a:r>
                <a:rPr lang="en-US">
                  <a:solidFill>
                    <a:schemeClr val="tx1"/>
                  </a:solidFill>
                </a:rPr>
                <a:t>Which of the following is a key strategy for avoiding cross infection in the workplace?</a:t>
              </a:r>
            </a:p>
            <a:p>
              <a:endParaRPr lang="en-US">
                <a:solidFill>
                  <a:schemeClr val="tx1"/>
                </a:solidFill>
              </a:endParaRPr>
            </a:p>
            <a:p>
              <a:pPr lvl="1"/>
              <a:r>
                <a:rPr lang="en-US">
                  <a:solidFill>
                    <a:schemeClr val="tx1"/>
                  </a:solidFill>
                </a:rPr>
                <a:t>A) Reducing the number of employees in the workplace.</a:t>
              </a:r>
              <a:br>
                <a:rPr lang="en-US">
                  <a:solidFill>
                    <a:schemeClr val="tx1"/>
                  </a:solidFill>
                </a:rPr>
              </a:br>
              <a:r>
                <a:rPr lang="en-US">
                  <a:solidFill>
                    <a:schemeClr val="tx1"/>
                  </a:solidFill>
                </a:rPr>
                <a:t>B) Implementing strict handwashing protocols and use of personal protective equipment (PPE).</a:t>
              </a:r>
              <a:br>
                <a:rPr lang="en-US">
                  <a:solidFill>
                    <a:schemeClr val="tx1"/>
                  </a:solidFill>
                </a:rPr>
              </a:br>
              <a:r>
                <a:rPr lang="en-US">
                  <a:solidFill>
                    <a:schemeClr val="tx1"/>
                  </a:solidFill>
                </a:rPr>
                <a:t>C) Decreasing the frequency of health and safety training.</a:t>
              </a:r>
              <a:br>
                <a:rPr lang="en-US">
                  <a:solidFill>
                    <a:schemeClr val="tx1"/>
                  </a:solidFill>
                </a:rPr>
              </a:br>
              <a:r>
                <a:rPr lang="en-US">
                  <a:solidFill>
                    <a:schemeClr val="tx1"/>
                  </a:solidFill>
                </a:rPr>
                <a:t>D) Limiting the use of surface disinfectants.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52E634D-2274-3886-3324-BE637ED7546C}"/>
                </a:ext>
              </a:extLst>
            </p:cNvPr>
            <p:cNvGrpSpPr/>
            <p:nvPr/>
          </p:nvGrpSpPr>
          <p:grpSpPr>
            <a:xfrm>
              <a:off x="1887795" y="5669470"/>
              <a:ext cx="1802639" cy="594360"/>
              <a:chOff x="2189789" y="5332534"/>
              <a:chExt cx="1802639" cy="59436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974DE16-49F7-3190-8191-E75439CD04A1}"/>
                  </a:ext>
                </a:extLst>
              </p:cNvPr>
              <p:cNvSpPr/>
              <p:nvPr/>
            </p:nvSpPr>
            <p:spPr>
              <a:xfrm>
                <a:off x="2793928" y="5332534"/>
                <a:ext cx="594360" cy="594360"/>
              </a:xfrm>
              <a:prstGeom prst="ellipse">
                <a:avLst/>
              </a:prstGeom>
              <a:solidFill>
                <a:srgbClr val="44318C"/>
              </a:solidFill>
              <a:ln w="28575">
                <a:solidFill>
                  <a:srgbClr val="4431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78BC2A7-1F3A-AB66-EEBB-EB1B74865C65}"/>
                  </a:ext>
                </a:extLst>
              </p:cNvPr>
              <p:cNvSpPr/>
              <p:nvPr/>
            </p:nvSpPr>
            <p:spPr>
              <a:xfrm>
                <a:off x="3398068" y="5332534"/>
                <a:ext cx="594360" cy="594360"/>
              </a:xfrm>
              <a:prstGeom prst="ellipse">
                <a:avLst/>
              </a:prstGeom>
              <a:solidFill>
                <a:srgbClr val="44318C"/>
              </a:solidFill>
              <a:ln w="28575">
                <a:solidFill>
                  <a:srgbClr val="4431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81D7DE3-F6AE-7C81-B350-038C1A4DFD6B}"/>
                  </a:ext>
                </a:extLst>
              </p:cNvPr>
              <p:cNvSpPr/>
              <p:nvPr/>
            </p:nvSpPr>
            <p:spPr>
              <a:xfrm>
                <a:off x="2189789" y="5332534"/>
                <a:ext cx="594360" cy="594360"/>
              </a:xfrm>
              <a:prstGeom prst="ellipse">
                <a:avLst/>
              </a:prstGeom>
              <a:solidFill>
                <a:srgbClr val="44318C"/>
              </a:solidFill>
              <a:ln w="28575">
                <a:solidFill>
                  <a:srgbClr val="4431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80598A1-B579-6EDC-AB20-54250446F6EC}"/>
                </a:ext>
              </a:extLst>
            </p:cNvPr>
            <p:cNvGrpSpPr/>
            <p:nvPr/>
          </p:nvGrpSpPr>
          <p:grpSpPr>
            <a:xfrm>
              <a:off x="8653155" y="1703369"/>
              <a:ext cx="1802639" cy="594360"/>
              <a:chOff x="8189501" y="1736764"/>
              <a:chExt cx="1802639" cy="59436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10EECD7-7EF8-679A-44E2-7783FCBE3782}"/>
                  </a:ext>
                </a:extLst>
              </p:cNvPr>
              <p:cNvSpPr/>
              <p:nvPr/>
            </p:nvSpPr>
            <p:spPr>
              <a:xfrm>
                <a:off x="8793640" y="1736764"/>
                <a:ext cx="594360" cy="594360"/>
              </a:xfrm>
              <a:prstGeom prst="ellipse">
                <a:avLst/>
              </a:prstGeom>
              <a:solidFill>
                <a:srgbClr val="44318C"/>
              </a:solidFill>
              <a:ln w="28575">
                <a:solidFill>
                  <a:srgbClr val="4431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EB783C9-A029-43D4-D78E-78C8BE66AF03}"/>
                  </a:ext>
                </a:extLst>
              </p:cNvPr>
              <p:cNvSpPr/>
              <p:nvPr/>
            </p:nvSpPr>
            <p:spPr>
              <a:xfrm>
                <a:off x="9397780" y="1736764"/>
                <a:ext cx="594360" cy="594360"/>
              </a:xfrm>
              <a:prstGeom prst="ellipse">
                <a:avLst/>
              </a:prstGeom>
              <a:solidFill>
                <a:srgbClr val="44318C"/>
              </a:solidFill>
              <a:ln w="28575">
                <a:solidFill>
                  <a:srgbClr val="4431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E268F1D-ABF0-C8F4-A50B-FED86D46DDE6}"/>
                  </a:ext>
                </a:extLst>
              </p:cNvPr>
              <p:cNvSpPr/>
              <p:nvPr/>
            </p:nvSpPr>
            <p:spPr>
              <a:xfrm>
                <a:off x="8189501" y="1736764"/>
                <a:ext cx="594360" cy="594360"/>
              </a:xfrm>
              <a:prstGeom prst="ellipse">
                <a:avLst/>
              </a:prstGeom>
              <a:solidFill>
                <a:srgbClr val="44318C"/>
              </a:solidFill>
              <a:ln w="28575">
                <a:solidFill>
                  <a:srgbClr val="4431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" name="Picture 2" descr="speech bubble purple illustration">
            <a:extLst>
              <a:ext uri="{FF2B5EF4-FFF2-40B4-BE49-F238E27FC236}">
                <a16:creationId xmlns:a16="http://schemas.microsoft.com/office/drawing/2014/main" id="{05F23A78-0AC2-F9C4-0EA0-EA80E2E92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t="8002" r="8789" b="8002"/>
          <a:stretch/>
        </p:blipFill>
        <p:spPr bwMode="auto">
          <a:xfrm>
            <a:off x="9002517" y="2460731"/>
            <a:ext cx="2441966" cy="252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767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3C1FCC-D767-EA52-4B10-2EEAA1631C06}"/>
              </a:ext>
            </a:extLst>
          </p:cNvPr>
          <p:cNvSpPr/>
          <p:nvPr/>
        </p:nvSpPr>
        <p:spPr>
          <a:xfrm>
            <a:off x="7147249" y="0"/>
            <a:ext cx="5044751" cy="6861977"/>
          </a:xfrm>
          <a:custGeom>
            <a:avLst/>
            <a:gdLst>
              <a:gd name="connsiteX0" fmla="*/ 4808838 w 4810819"/>
              <a:gd name="connsiteY0" fmla="*/ -1735 h 6861977"/>
              <a:gd name="connsiteX1" fmla="*/ 4808838 w 4810819"/>
              <a:gd name="connsiteY1" fmla="*/ 6860243 h 6861977"/>
              <a:gd name="connsiteX2" fmla="*/ -1981 w 4810819"/>
              <a:gd name="connsiteY2" fmla="*/ 6860243 h 6861977"/>
              <a:gd name="connsiteX3" fmla="*/ 1113532 w 4810819"/>
              <a:gd name="connsiteY3" fmla="*/ 5254115 h 6861977"/>
              <a:gd name="connsiteX4" fmla="*/ 1373753 w 4810819"/>
              <a:gd name="connsiteY4" fmla="*/ -1735 h 686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0819" h="6861977">
                <a:moveTo>
                  <a:pt x="4808838" y="-1735"/>
                </a:moveTo>
                <a:lnTo>
                  <a:pt x="4808838" y="6860243"/>
                </a:lnTo>
                <a:lnTo>
                  <a:pt x="-1981" y="6860243"/>
                </a:lnTo>
                <a:cubicBezTo>
                  <a:pt x="250204" y="6390954"/>
                  <a:pt x="612255" y="5858459"/>
                  <a:pt x="1113532" y="5254115"/>
                </a:cubicBezTo>
                <a:cubicBezTo>
                  <a:pt x="3674779" y="2167793"/>
                  <a:pt x="2412622" y="1066495"/>
                  <a:pt x="1373753" y="-1735"/>
                </a:cubicBezTo>
                <a:close/>
              </a:path>
            </a:pathLst>
          </a:custGeom>
          <a:solidFill>
            <a:srgbClr val="44318C"/>
          </a:solidFill>
          <a:ln w="1545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70" name="Freeform: Shape 469">
            <a:extLst>
              <a:ext uri="{FF2B5EF4-FFF2-40B4-BE49-F238E27FC236}">
                <a16:creationId xmlns:a16="http://schemas.microsoft.com/office/drawing/2014/main" id="{1C6043F0-32EF-C81D-CA61-601C8FDA1FD4}"/>
              </a:ext>
            </a:extLst>
          </p:cNvPr>
          <p:cNvSpPr/>
          <p:nvPr/>
        </p:nvSpPr>
        <p:spPr>
          <a:xfrm>
            <a:off x="7388289" y="0"/>
            <a:ext cx="4810819" cy="6861977"/>
          </a:xfrm>
          <a:custGeom>
            <a:avLst/>
            <a:gdLst>
              <a:gd name="connsiteX0" fmla="*/ 4808838 w 4810819"/>
              <a:gd name="connsiteY0" fmla="*/ -1735 h 6861977"/>
              <a:gd name="connsiteX1" fmla="*/ 4808838 w 4810819"/>
              <a:gd name="connsiteY1" fmla="*/ 6860243 h 6861977"/>
              <a:gd name="connsiteX2" fmla="*/ -1981 w 4810819"/>
              <a:gd name="connsiteY2" fmla="*/ 6860243 h 6861977"/>
              <a:gd name="connsiteX3" fmla="*/ 1113532 w 4810819"/>
              <a:gd name="connsiteY3" fmla="*/ 5254115 h 6861977"/>
              <a:gd name="connsiteX4" fmla="*/ 1373753 w 4810819"/>
              <a:gd name="connsiteY4" fmla="*/ -1735 h 686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0819" h="6861977">
                <a:moveTo>
                  <a:pt x="4808838" y="-1735"/>
                </a:moveTo>
                <a:lnTo>
                  <a:pt x="4808838" y="6860243"/>
                </a:lnTo>
                <a:lnTo>
                  <a:pt x="-1981" y="6860243"/>
                </a:lnTo>
                <a:cubicBezTo>
                  <a:pt x="250204" y="6390954"/>
                  <a:pt x="612255" y="5858459"/>
                  <a:pt x="1113532" y="5254115"/>
                </a:cubicBezTo>
                <a:cubicBezTo>
                  <a:pt x="3674779" y="2167793"/>
                  <a:pt x="2412622" y="1066495"/>
                  <a:pt x="1373753" y="-1735"/>
                </a:cubicBezTo>
                <a:close/>
              </a:path>
            </a:pathLst>
          </a:custGeom>
          <a:solidFill>
            <a:srgbClr val="EFEFEF"/>
          </a:solidFill>
          <a:ln w="1545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71" name="Freeform: Shape 470">
            <a:extLst>
              <a:ext uri="{FF2B5EF4-FFF2-40B4-BE49-F238E27FC236}">
                <a16:creationId xmlns:a16="http://schemas.microsoft.com/office/drawing/2014/main" id="{A0E8BF10-D76F-9D7B-E426-0B6CD5BEE761}"/>
              </a:ext>
            </a:extLst>
          </p:cNvPr>
          <p:cNvSpPr/>
          <p:nvPr/>
        </p:nvSpPr>
        <p:spPr>
          <a:xfrm>
            <a:off x="8085351" y="0"/>
            <a:ext cx="4113756" cy="6861977"/>
          </a:xfrm>
          <a:custGeom>
            <a:avLst/>
            <a:gdLst>
              <a:gd name="connsiteX0" fmla="*/ 4111776 w 4113756"/>
              <a:gd name="connsiteY0" fmla="*/ -1735 h 6861977"/>
              <a:gd name="connsiteX1" fmla="*/ 4111776 w 4113756"/>
              <a:gd name="connsiteY1" fmla="*/ 6860243 h 6861977"/>
              <a:gd name="connsiteX2" fmla="*/ -1981 w 4113756"/>
              <a:gd name="connsiteY2" fmla="*/ 6860243 h 6861977"/>
              <a:gd name="connsiteX3" fmla="*/ 1412229 w 4113756"/>
              <a:gd name="connsiteY3" fmla="*/ 4183257 h 6861977"/>
              <a:gd name="connsiteX4" fmla="*/ 2090127 w 4113756"/>
              <a:gd name="connsiteY4" fmla="*/ -1735 h 686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3756" h="6861977">
                <a:moveTo>
                  <a:pt x="4111776" y="-1735"/>
                </a:moveTo>
                <a:lnTo>
                  <a:pt x="4111776" y="6860243"/>
                </a:lnTo>
                <a:lnTo>
                  <a:pt x="-1981" y="6860243"/>
                </a:lnTo>
                <a:cubicBezTo>
                  <a:pt x="59829" y="6220667"/>
                  <a:pt x="441040" y="5353628"/>
                  <a:pt x="1412229" y="4183257"/>
                </a:cubicBezTo>
                <a:cubicBezTo>
                  <a:pt x="3312884" y="1892738"/>
                  <a:pt x="2836019" y="837181"/>
                  <a:pt x="2090127" y="-1735"/>
                </a:cubicBezTo>
                <a:close/>
              </a:path>
            </a:pathLst>
          </a:custGeom>
          <a:solidFill>
            <a:srgbClr val="44318C"/>
          </a:solidFill>
          <a:ln w="1020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C3880ED-0C92-7084-8B7D-B30B23D86C6E}"/>
              </a:ext>
            </a:extLst>
          </p:cNvPr>
          <p:cNvSpPr txBox="1"/>
          <p:nvPr/>
        </p:nvSpPr>
        <p:spPr>
          <a:xfrm>
            <a:off x="949988" y="1115060"/>
            <a:ext cx="4984750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6967"/>
              </a:lnSpc>
            </a:pPr>
            <a:r>
              <a:rPr lang="en-GB" sz="6334" spc="-63">
                <a:latin typeface="Muli Bold"/>
              </a:rPr>
              <a:t>Contact Us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B9F271FE-D7AC-523A-21EA-49BA9073874B}"/>
              </a:ext>
            </a:extLst>
          </p:cNvPr>
          <p:cNvSpPr txBox="1"/>
          <p:nvPr/>
        </p:nvSpPr>
        <p:spPr>
          <a:xfrm>
            <a:off x="969340" y="2434729"/>
            <a:ext cx="4984750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800"/>
              </a:lnSpc>
              <a:spcBef>
                <a:spcPct val="0"/>
              </a:spcBef>
            </a:pPr>
            <a:r>
              <a:rPr lang="en-GB" sz="2000">
                <a:latin typeface="Muli Regular"/>
              </a:rPr>
              <a:t>info@theknowledgeacademy.com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DF9D7683-8079-2B75-7309-B2F9CCA4741A}"/>
              </a:ext>
            </a:extLst>
          </p:cNvPr>
          <p:cNvSpPr txBox="1"/>
          <p:nvPr/>
        </p:nvSpPr>
        <p:spPr>
          <a:xfrm>
            <a:off x="969340" y="3038967"/>
            <a:ext cx="4984750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800"/>
              </a:lnSpc>
              <a:spcBef>
                <a:spcPct val="0"/>
              </a:spcBef>
            </a:pPr>
            <a:r>
              <a:rPr lang="en-GB" sz="2000">
                <a:latin typeface="Muli Regular"/>
              </a:rPr>
              <a:t>www.theknowledgeacademy.com/tickets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1EBADB1-8CCD-EE64-7EA4-8868D71A557E}"/>
              </a:ext>
            </a:extLst>
          </p:cNvPr>
          <p:cNvSpPr txBox="1"/>
          <p:nvPr/>
        </p:nvSpPr>
        <p:spPr>
          <a:xfrm>
            <a:off x="969340" y="3645977"/>
            <a:ext cx="8024132" cy="337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800"/>
              </a:lnSpc>
              <a:spcBef>
                <a:spcPct val="0"/>
              </a:spcBef>
            </a:pPr>
            <a:r>
              <a:rPr lang="en-GB" sz="2000">
                <a:latin typeface="Muli Regular"/>
              </a:rPr>
              <a:t>https://uk.trustpilot.com/review/theknowledgeacademy.com</a:t>
            </a:r>
          </a:p>
        </p:txBody>
      </p:sp>
      <p:pic>
        <p:nvPicPr>
          <p:cNvPr id="7" name="Picture 6" descr="A group of people looking at a graph&#10;&#10;Description automatically generated">
            <a:extLst>
              <a:ext uri="{FF2B5EF4-FFF2-40B4-BE49-F238E27FC236}">
                <a16:creationId xmlns:a16="http://schemas.microsoft.com/office/drawing/2014/main" id="{1766AD89-913D-99E9-9BF5-AC1D8FF9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3" t="755" r="5414" b="991"/>
          <a:stretch>
            <a:fillRect/>
          </a:stretch>
        </p:blipFill>
        <p:spPr>
          <a:xfrm>
            <a:off x="7610611" y="1995032"/>
            <a:ext cx="4065196" cy="4065195"/>
          </a:xfrm>
          <a:custGeom>
            <a:avLst/>
            <a:gdLst>
              <a:gd name="connsiteX0" fmla="*/ 3369129 w 6738258"/>
              <a:gd name="connsiteY0" fmla="*/ 0 h 6738258"/>
              <a:gd name="connsiteX1" fmla="*/ 6738258 w 6738258"/>
              <a:gd name="connsiteY1" fmla="*/ 3369129 h 6738258"/>
              <a:gd name="connsiteX2" fmla="*/ 3369129 w 6738258"/>
              <a:gd name="connsiteY2" fmla="*/ 6738258 h 6738258"/>
              <a:gd name="connsiteX3" fmla="*/ 0 w 6738258"/>
              <a:gd name="connsiteY3" fmla="*/ 3369129 h 6738258"/>
              <a:gd name="connsiteX4" fmla="*/ 3369129 w 6738258"/>
              <a:gd name="connsiteY4" fmla="*/ 0 h 673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8258" h="6738258">
                <a:moveTo>
                  <a:pt x="3369129" y="0"/>
                </a:moveTo>
                <a:cubicBezTo>
                  <a:pt x="5229848" y="0"/>
                  <a:pt x="6738258" y="1508410"/>
                  <a:pt x="6738258" y="3369129"/>
                </a:cubicBezTo>
                <a:cubicBezTo>
                  <a:pt x="6738258" y="5229848"/>
                  <a:pt x="5229848" y="6738258"/>
                  <a:pt x="3369129" y="6738258"/>
                </a:cubicBezTo>
                <a:cubicBezTo>
                  <a:pt x="1508410" y="6738258"/>
                  <a:pt x="0" y="5229848"/>
                  <a:pt x="0" y="3369129"/>
                </a:cubicBezTo>
                <a:cubicBezTo>
                  <a:pt x="0" y="1508410"/>
                  <a:pt x="1508410" y="0"/>
                  <a:pt x="3369129" y="0"/>
                </a:cubicBezTo>
                <a:close/>
              </a:path>
            </a:pathLst>
          </a:custGeom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6D7998-FC93-C427-2FF0-B8B20A3C91F0}"/>
              </a:ext>
            </a:extLst>
          </p:cNvPr>
          <p:cNvSpPr txBox="1"/>
          <p:nvPr/>
        </p:nvSpPr>
        <p:spPr>
          <a:xfrm>
            <a:off x="932022" y="6248519"/>
            <a:ext cx="3411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572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1" u="none" strike="noStrike" kern="1200" cap="none" spc="0" normalizeH="0" baseline="0" noProof="1">
                <a:ln>
                  <a:noFill/>
                </a:ln>
                <a:solidFill>
                  <a:srgbClr val="44318D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the</a:t>
            </a:r>
            <a:r>
              <a:rPr kumimoji="0" lang="en-GB" sz="2800" b="0" i="0" u="none" strike="noStrike" kern="1200" cap="none" spc="0" normalizeH="0" baseline="0" noProof="1">
                <a:ln>
                  <a:noFill/>
                </a:ln>
                <a:solidFill>
                  <a:srgbClr val="44318D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knowledge</a:t>
            </a:r>
            <a:r>
              <a:rPr kumimoji="0" lang="en-GB" sz="2800" b="1" i="0" u="none" strike="noStrike" kern="1200" cap="none" spc="0" normalizeH="0" baseline="0" noProof="1">
                <a:ln>
                  <a:noFill/>
                </a:ln>
                <a:solidFill>
                  <a:srgbClr val="44318D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academy</a:t>
            </a:r>
            <a:endParaRPr kumimoji="0" lang="en-GB" sz="3200" b="1" i="0" u="none" strike="noStrike" kern="1200" cap="none" spc="0" normalizeH="0" baseline="0" noProof="1">
              <a:ln>
                <a:noFill/>
              </a:ln>
              <a:solidFill>
                <a:srgbClr val="44318D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18BFBE-BBA8-6F5F-716C-1F4DAF2A3AA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98" b="1769"/>
          <a:stretch/>
        </p:blipFill>
        <p:spPr>
          <a:xfrm>
            <a:off x="0" y="0"/>
            <a:ext cx="1187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66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4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135BC"/>
      </a:accent1>
      <a:accent2>
        <a:srgbClr val="682CAD"/>
      </a:accent2>
      <a:accent3>
        <a:srgbClr val="3F239E"/>
      </a:accent3>
      <a:accent4>
        <a:srgbClr val="FFC000"/>
      </a:accent4>
      <a:accent5>
        <a:srgbClr val="5B9BD5"/>
      </a:accent5>
      <a:accent6>
        <a:srgbClr val="9135B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04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135BC"/>
      </a:accent1>
      <a:accent2>
        <a:srgbClr val="682CAD"/>
      </a:accent2>
      <a:accent3>
        <a:srgbClr val="3F239E"/>
      </a:accent3>
      <a:accent4>
        <a:srgbClr val="FFC000"/>
      </a:accent4>
      <a:accent5>
        <a:srgbClr val="5B9BD5"/>
      </a:accent5>
      <a:accent6>
        <a:srgbClr val="9135B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3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 Egg</dc:creator>
  <cp:revision>1</cp:revision>
  <dcterms:created xsi:type="dcterms:W3CDTF">2023-09-26T04:42:30Z</dcterms:created>
  <dcterms:modified xsi:type="dcterms:W3CDTF">2026-05-15T10:54:43Z</dcterms:modified>
</cp:coreProperties>
</file>